
<file path=[Content_Types].xml><?xml version="1.0" encoding="utf-8"?>
<Types xmlns="http://schemas.openxmlformats.org/package/2006/content-types">
  <Default Extension="tmp" ContentType="image/png"/>
  <Default Extension="png" ContentType="image/png"/>
  <Default Extension="emf" ContentType="image/x-emf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1" r:id="rId1"/>
    <p:sldMasterId id="2147483684" r:id="rId2"/>
    <p:sldMasterId id="2147483673" r:id="rId3"/>
    <p:sldMasterId id="2147483675" r:id="rId4"/>
    <p:sldMasterId id="2147483677" r:id="rId5"/>
  </p:sldMasterIdLst>
  <p:notesMasterIdLst>
    <p:notesMasterId r:id="rId13"/>
  </p:notesMasterIdLst>
  <p:handoutMasterIdLst>
    <p:handoutMasterId r:id="rId14"/>
  </p:handoutMasterIdLst>
  <p:sldIdLst>
    <p:sldId id="351" r:id="rId6"/>
    <p:sldId id="271" r:id="rId7"/>
    <p:sldId id="352" r:id="rId8"/>
    <p:sldId id="357" r:id="rId9"/>
    <p:sldId id="361" r:id="rId10"/>
    <p:sldId id="360" r:id="rId11"/>
    <p:sldId id="356" r:id="rId1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2E8AC7"/>
    <a:srgbClr val="2EBFEC"/>
    <a:srgbClr val="CBD53E"/>
    <a:srgbClr val="FFDB29"/>
    <a:srgbClr val="003300"/>
    <a:srgbClr val="2D89C6"/>
    <a:srgbClr val="66FFCC"/>
    <a:srgbClr val="2F8CCA"/>
    <a:srgbClr val="3191D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4" autoAdjust="0"/>
    <p:restoredTop sz="74863" autoAdjust="0"/>
  </p:normalViewPr>
  <p:slideViewPr>
    <p:cSldViewPr snapToGrid="0">
      <p:cViewPr varScale="1">
        <p:scale>
          <a:sx n="49" d="100"/>
          <a:sy n="49" d="100"/>
        </p:scale>
        <p:origin x="125" y="29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34" d="100"/>
        <a:sy n="134" d="100"/>
      </p:scale>
      <p:origin x="0" y="-2818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5B05B7-30BB-4A46-A1E3-3B25CD82B53E}" type="datetimeFigureOut">
              <a:rPr lang="en-US" smtClean="0"/>
              <a:t>9/15/2016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9381AD-C39C-4061-BBE2-9954B19B41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8614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A5DE6276-0D72-462E-9B9A-756785AE37BC}" type="datetimeFigureOut">
              <a:rPr lang="en-US" smtClean="0"/>
              <a:t>9/15/2016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46209903-B6CE-438C-91BA-2817B6B661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98206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1490A1-A535-4809-9C00-23A56030EAB4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23637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tags" Target="../tags/tag8.xml"/><Relationship Id="rId13" Type="http://schemas.openxmlformats.org/officeDocument/2006/relationships/tags" Target="../tags/tag13.xml"/><Relationship Id="rId18" Type="http://schemas.openxmlformats.org/officeDocument/2006/relationships/slideMaster" Target="../slideMasters/slideMaster2.xml"/><Relationship Id="rId3" Type="http://schemas.openxmlformats.org/officeDocument/2006/relationships/tags" Target="../tags/tag3.xml"/><Relationship Id="rId7" Type="http://schemas.openxmlformats.org/officeDocument/2006/relationships/tags" Target="../tags/tag7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2" Type="http://schemas.openxmlformats.org/officeDocument/2006/relationships/tags" Target="../tags/tag2.xml"/><Relationship Id="rId16" Type="http://schemas.openxmlformats.org/officeDocument/2006/relationships/tags" Target="../tags/tag16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1" Type="http://schemas.openxmlformats.org/officeDocument/2006/relationships/tags" Target="../tags/tag11.xml"/><Relationship Id="rId5" Type="http://schemas.openxmlformats.org/officeDocument/2006/relationships/tags" Target="../tags/tag5.xml"/><Relationship Id="rId15" Type="http://schemas.openxmlformats.org/officeDocument/2006/relationships/tags" Target="../tags/tag15.xml"/><Relationship Id="rId10" Type="http://schemas.openxmlformats.org/officeDocument/2006/relationships/tags" Target="../tags/tag10.xml"/><Relationship Id="rId19" Type="http://schemas.openxmlformats.org/officeDocument/2006/relationships/image" Target="../media/image2.emf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4" Type="http://schemas.openxmlformats.org/officeDocument/2006/relationships/tags" Target="../tags/tag1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5230" y="1122286"/>
            <a:ext cx="7651569" cy="555236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itle Placeholder 10"/>
          <p:cNvSpPr>
            <a:spLocks noGrp="1"/>
          </p:cNvSpPr>
          <p:nvPr>
            <p:ph type="title"/>
          </p:nvPr>
        </p:nvSpPr>
        <p:spPr>
          <a:xfrm>
            <a:off x="1035229" y="133249"/>
            <a:ext cx="7651569" cy="8709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99380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 with Taglin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cloud"/>
          <p:cNvSpPr>
            <a:spLocks noChangeAspect="1"/>
          </p:cNvSpPr>
          <p:nvPr userDrawn="1">
            <p:custDataLst>
              <p:tags r:id="rId1"/>
            </p:custDataLst>
          </p:nvPr>
        </p:nvSpPr>
        <p:spPr bwMode="auto">
          <a:xfrm>
            <a:off x="1163749" y="397089"/>
            <a:ext cx="1370909" cy="950067"/>
          </a:xfrm>
          <a:custGeom>
            <a:avLst/>
            <a:gdLst>
              <a:gd name="T0" fmla="*/ 9021 w 10849"/>
              <a:gd name="T1" fmla="*/ 2466 h 5639"/>
              <a:gd name="T2" fmla="*/ 8489 w 10849"/>
              <a:gd name="T3" fmla="*/ 2474 h 5639"/>
              <a:gd name="T4" fmla="*/ 6933 w 10849"/>
              <a:gd name="T5" fmla="*/ 625 h 5639"/>
              <a:gd name="T6" fmla="*/ 5711 w 10849"/>
              <a:gd name="T7" fmla="*/ 925 h 5639"/>
              <a:gd name="T8" fmla="*/ 4327 w 10849"/>
              <a:gd name="T9" fmla="*/ 140 h 5639"/>
              <a:gd name="T10" fmla="*/ 2017 w 10849"/>
              <a:gd name="T11" fmla="*/ 1944 h 5639"/>
              <a:gd name="T12" fmla="*/ 2017 w 10849"/>
              <a:gd name="T13" fmla="*/ 2452 h 5639"/>
              <a:gd name="T14" fmla="*/ 67 w 10849"/>
              <a:gd name="T15" fmla="*/ 4163 h 5639"/>
              <a:gd name="T16" fmla="*/ 498 w 10849"/>
              <a:gd name="T17" fmla="*/ 5639 h 5639"/>
              <a:gd name="T18" fmla="*/ 10288 w 10849"/>
              <a:gd name="T19" fmla="*/ 5639 h 5639"/>
              <a:gd name="T20" fmla="*/ 10718 w 10849"/>
              <a:gd name="T21" fmla="*/ 4638 h 5639"/>
              <a:gd name="T22" fmla="*/ 9021 w 10849"/>
              <a:gd name="T23" fmla="*/ 2466 h 56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0849" h="5639">
                <a:moveTo>
                  <a:pt x="9021" y="2466"/>
                </a:moveTo>
                <a:cubicBezTo>
                  <a:pt x="8840" y="2444"/>
                  <a:pt x="8661" y="2448"/>
                  <a:pt x="8489" y="2474"/>
                </a:cubicBezTo>
                <a:cubicBezTo>
                  <a:pt x="8535" y="1553"/>
                  <a:pt x="7863" y="739"/>
                  <a:pt x="6933" y="625"/>
                </a:cubicBezTo>
                <a:cubicBezTo>
                  <a:pt x="6485" y="570"/>
                  <a:pt x="6055" y="688"/>
                  <a:pt x="5711" y="925"/>
                </a:cubicBezTo>
                <a:cubicBezTo>
                  <a:pt x="5384" y="505"/>
                  <a:pt x="4897" y="210"/>
                  <a:pt x="4327" y="140"/>
                </a:cubicBezTo>
                <a:cubicBezTo>
                  <a:pt x="3191" y="0"/>
                  <a:pt x="2157" y="808"/>
                  <a:pt x="2017" y="1944"/>
                </a:cubicBezTo>
                <a:cubicBezTo>
                  <a:pt x="1996" y="2117"/>
                  <a:pt x="1997" y="2287"/>
                  <a:pt x="2017" y="2452"/>
                </a:cubicBezTo>
                <a:cubicBezTo>
                  <a:pt x="1040" y="2443"/>
                  <a:pt x="190" y="3169"/>
                  <a:pt x="67" y="4163"/>
                </a:cubicBezTo>
                <a:cubicBezTo>
                  <a:pt x="0" y="4715"/>
                  <a:pt x="170" y="5241"/>
                  <a:pt x="498" y="5639"/>
                </a:cubicBezTo>
                <a:cubicBezTo>
                  <a:pt x="10288" y="5639"/>
                  <a:pt x="10288" y="5639"/>
                  <a:pt x="10288" y="5639"/>
                </a:cubicBezTo>
                <a:cubicBezTo>
                  <a:pt x="10516" y="5362"/>
                  <a:pt x="10671" y="5020"/>
                  <a:pt x="10718" y="4638"/>
                </a:cubicBezTo>
                <a:cubicBezTo>
                  <a:pt x="10849" y="3570"/>
                  <a:pt x="10089" y="2597"/>
                  <a:pt x="9021" y="2466"/>
                </a:cubicBezTo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 dirty="0">
              <a:solidFill>
                <a:srgbClr val="7F7F7F"/>
              </a:solidFill>
            </a:endParaRPr>
          </a:p>
        </p:txBody>
      </p:sp>
      <p:sp>
        <p:nvSpPr>
          <p:cNvPr id="23" name="cloud"/>
          <p:cNvSpPr>
            <a:spLocks noChangeAspect="1"/>
          </p:cNvSpPr>
          <p:nvPr userDrawn="1">
            <p:custDataLst>
              <p:tags r:id="rId2"/>
            </p:custDataLst>
          </p:nvPr>
        </p:nvSpPr>
        <p:spPr bwMode="auto">
          <a:xfrm>
            <a:off x="7384887" y="2257140"/>
            <a:ext cx="406472" cy="281693"/>
          </a:xfrm>
          <a:custGeom>
            <a:avLst/>
            <a:gdLst>
              <a:gd name="T0" fmla="*/ 9021 w 10849"/>
              <a:gd name="T1" fmla="*/ 2466 h 5639"/>
              <a:gd name="T2" fmla="*/ 8489 w 10849"/>
              <a:gd name="T3" fmla="*/ 2474 h 5639"/>
              <a:gd name="T4" fmla="*/ 6933 w 10849"/>
              <a:gd name="T5" fmla="*/ 625 h 5639"/>
              <a:gd name="T6" fmla="*/ 5711 w 10849"/>
              <a:gd name="T7" fmla="*/ 925 h 5639"/>
              <a:gd name="T8" fmla="*/ 4327 w 10849"/>
              <a:gd name="T9" fmla="*/ 140 h 5639"/>
              <a:gd name="T10" fmla="*/ 2017 w 10849"/>
              <a:gd name="T11" fmla="*/ 1944 h 5639"/>
              <a:gd name="T12" fmla="*/ 2017 w 10849"/>
              <a:gd name="T13" fmla="*/ 2452 h 5639"/>
              <a:gd name="T14" fmla="*/ 67 w 10849"/>
              <a:gd name="T15" fmla="*/ 4163 h 5639"/>
              <a:gd name="T16" fmla="*/ 498 w 10849"/>
              <a:gd name="T17" fmla="*/ 5639 h 5639"/>
              <a:gd name="T18" fmla="*/ 10288 w 10849"/>
              <a:gd name="T19" fmla="*/ 5639 h 5639"/>
              <a:gd name="T20" fmla="*/ 10718 w 10849"/>
              <a:gd name="T21" fmla="*/ 4638 h 5639"/>
              <a:gd name="T22" fmla="*/ 9021 w 10849"/>
              <a:gd name="T23" fmla="*/ 2466 h 56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0849" h="5639">
                <a:moveTo>
                  <a:pt x="9021" y="2466"/>
                </a:moveTo>
                <a:cubicBezTo>
                  <a:pt x="8840" y="2444"/>
                  <a:pt x="8661" y="2448"/>
                  <a:pt x="8489" y="2474"/>
                </a:cubicBezTo>
                <a:cubicBezTo>
                  <a:pt x="8535" y="1553"/>
                  <a:pt x="7863" y="739"/>
                  <a:pt x="6933" y="625"/>
                </a:cubicBezTo>
                <a:cubicBezTo>
                  <a:pt x="6485" y="570"/>
                  <a:pt x="6055" y="688"/>
                  <a:pt x="5711" y="925"/>
                </a:cubicBezTo>
                <a:cubicBezTo>
                  <a:pt x="5384" y="505"/>
                  <a:pt x="4897" y="210"/>
                  <a:pt x="4327" y="140"/>
                </a:cubicBezTo>
                <a:cubicBezTo>
                  <a:pt x="3191" y="0"/>
                  <a:pt x="2157" y="808"/>
                  <a:pt x="2017" y="1944"/>
                </a:cubicBezTo>
                <a:cubicBezTo>
                  <a:pt x="1996" y="2117"/>
                  <a:pt x="1997" y="2287"/>
                  <a:pt x="2017" y="2452"/>
                </a:cubicBezTo>
                <a:cubicBezTo>
                  <a:pt x="1040" y="2443"/>
                  <a:pt x="190" y="3169"/>
                  <a:pt x="67" y="4163"/>
                </a:cubicBezTo>
                <a:cubicBezTo>
                  <a:pt x="0" y="4715"/>
                  <a:pt x="170" y="5241"/>
                  <a:pt x="498" y="5639"/>
                </a:cubicBezTo>
                <a:cubicBezTo>
                  <a:pt x="10288" y="5639"/>
                  <a:pt x="10288" y="5639"/>
                  <a:pt x="10288" y="5639"/>
                </a:cubicBezTo>
                <a:cubicBezTo>
                  <a:pt x="10516" y="5362"/>
                  <a:pt x="10671" y="5020"/>
                  <a:pt x="10718" y="4638"/>
                </a:cubicBezTo>
                <a:cubicBezTo>
                  <a:pt x="10849" y="3570"/>
                  <a:pt x="10089" y="2597"/>
                  <a:pt x="9021" y="2466"/>
                </a:cubicBezTo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 dirty="0">
              <a:solidFill>
                <a:srgbClr val="7F7F7F"/>
              </a:solidFill>
            </a:endParaRPr>
          </a:p>
        </p:txBody>
      </p:sp>
      <p:sp>
        <p:nvSpPr>
          <p:cNvPr id="24" name="cloud"/>
          <p:cNvSpPr>
            <a:spLocks noChangeAspect="1"/>
          </p:cNvSpPr>
          <p:nvPr userDrawn="1">
            <p:custDataLst>
              <p:tags r:id="rId3"/>
            </p:custDataLst>
          </p:nvPr>
        </p:nvSpPr>
        <p:spPr bwMode="auto">
          <a:xfrm>
            <a:off x="2035230" y="3078439"/>
            <a:ext cx="203237" cy="140847"/>
          </a:xfrm>
          <a:custGeom>
            <a:avLst/>
            <a:gdLst>
              <a:gd name="T0" fmla="*/ 9021 w 10849"/>
              <a:gd name="T1" fmla="*/ 2466 h 5639"/>
              <a:gd name="T2" fmla="*/ 8489 w 10849"/>
              <a:gd name="T3" fmla="*/ 2474 h 5639"/>
              <a:gd name="T4" fmla="*/ 6933 w 10849"/>
              <a:gd name="T5" fmla="*/ 625 h 5639"/>
              <a:gd name="T6" fmla="*/ 5711 w 10849"/>
              <a:gd name="T7" fmla="*/ 925 h 5639"/>
              <a:gd name="T8" fmla="*/ 4327 w 10849"/>
              <a:gd name="T9" fmla="*/ 140 h 5639"/>
              <a:gd name="T10" fmla="*/ 2017 w 10849"/>
              <a:gd name="T11" fmla="*/ 1944 h 5639"/>
              <a:gd name="T12" fmla="*/ 2017 w 10849"/>
              <a:gd name="T13" fmla="*/ 2452 h 5639"/>
              <a:gd name="T14" fmla="*/ 67 w 10849"/>
              <a:gd name="T15" fmla="*/ 4163 h 5639"/>
              <a:gd name="T16" fmla="*/ 498 w 10849"/>
              <a:gd name="T17" fmla="*/ 5639 h 5639"/>
              <a:gd name="T18" fmla="*/ 10288 w 10849"/>
              <a:gd name="T19" fmla="*/ 5639 h 5639"/>
              <a:gd name="T20" fmla="*/ 10718 w 10849"/>
              <a:gd name="T21" fmla="*/ 4638 h 5639"/>
              <a:gd name="T22" fmla="*/ 9021 w 10849"/>
              <a:gd name="T23" fmla="*/ 2466 h 56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0849" h="5639">
                <a:moveTo>
                  <a:pt x="9021" y="2466"/>
                </a:moveTo>
                <a:cubicBezTo>
                  <a:pt x="8840" y="2444"/>
                  <a:pt x="8661" y="2448"/>
                  <a:pt x="8489" y="2474"/>
                </a:cubicBezTo>
                <a:cubicBezTo>
                  <a:pt x="8535" y="1553"/>
                  <a:pt x="7863" y="739"/>
                  <a:pt x="6933" y="625"/>
                </a:cubicBezTo>
                <a:cubicBezTo>
                  <a:pt x="6485" y="570"/>
                  <a:pt x="6055" y="688"/>
                  <a:pt x="5711" y="925"/>
                </a:cubicBezTo>
                <a:cubicBezTo>
                  <a:pt x="5384" y="505"/>
                  <a:pt x="4897" y="210"/>
                  <a:pt x="4327" y="140"/>
                </a:cubicBezTo>
                <a:cubicBezTo>
                  <a:pt x="3191" y="0"/>
                  <a:pt x="2157" y="808"/>
                  <a:pt x="2017" y="1944"/>
                </a:cubicBezTo>
                <a:cubicBezTo>
                  <a:pt x="1996" y="2117"/>
                  <a:pt x="1997" y="2287"/>
                  <a:pt x="2017" y="2452"/>
                </a:cubicBezTo>
                <a:cubicBezTo>
                  <a:pt x="1040" y="2443"/>
                  <a:pt x="190" y="3169"/>
                  <a:pt x="67" y="4163"/>
                </a:cubicBezTo>
                <a:cubicBezTo>
                  <a:pt x="0" y="4715"/>
                  <a:pt x="170" y="5241"/>
                  <a:pt x="498" y="5639"/>
                </a:cubicBezTo>
                <a:cubicBezTo>
                  <a:pt x="10288" y="5639"/>
                  <a:pt x="10288" y="5639"/>
                  <a:pt x="10288" y="5639"/>
                </a:cubicBezTo>
                <a:cubicBezTo>
                  <a:pt x="10516" y="5362"/>
                  <a:pt x="10671" y="5020"/>
                  <a:pt x="10718" y="4638"/>
                </a:cubicBezTo>
                <a:cubicBezTo>
                  <a:pt x="10849" y="3570"/>
                  <a:pt x="10089" y="2597"/>
                  <a:pt x="9021" y="2466"/>
                </a:cubicBezTo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 dirty="0">
              <a:solidFill>
                <a:srgbClr val="7F7F7F"/>
              </a:solidFill>
            </a:endParaRPr>
          </a:p>
        </p:txBody>
      </p:sp>
      <p:sp>
        <p:nvSpPr>
          <p:cNvPr id="25" name="cloud"/>
          <p:cNvSpPr>
            <a:spLocks noChangeAspect="1"/>
          </p:cNvSpPr>
          <p:nvPr userDrawn="1">
            <p:custDataLst>
              <p:tags r:id="rId4"/>
            </p:custDataLst>
          </p:nvPr>
        </p:nvSpPr>
        <p:spPr bwMode="auto">
          <a:xfrm>
            <a:off x="2883525" y="2186717"/>
            <a:ext cx="203237" cy="140847"/>
          </a:xfrm>
          <a:custGeom>
            <a:avLst/>
            <a:gdLst>
              <a:gd name="T0" fmla="*/ 9021 w 10849"/>
              <a:gd name="T1" fmla="*/ 2466 h 5639"/>
              <a:gd name="T2" fmla="*/ 8489 w 10849"/>
              <a:gd name="T3" fmla="*/ 2474 h 5639"/>
              <a:gd name="T4" fmla="*/ 6933 w 10849"/>
              <a:gd name="T5" fmla="*/ 625 h 5639"/>
              <a:gd name="T6" fmla="*/ 5711 w 10849"/>
              <a:gd name="T7" fmla="*/ 925 h 5639"/>
              <a:gd name="T8" fmla="*/ 4327 w 10849"/>
              <a:gd name="T9" fmla="*/ 140 h 5639"/>
              <a:gd name="T10" fmla="*/ 2017 w 10849"/>
              <a:gd name="T11" fmla="*/ 1944 h 5639"/>
              <a:gd name="T12" fmla="*/ 2017 w 10849"/>
              <a:gd name="T13" fmla="*/ 2452 h 5639"/>
              <a:gd name="T14" fmla="*/ 67 w 10849"/>
              <a:gd name="T15" fmla="*/ 4163 h 5639"/>
              <a:gd name="T16" fmla="*/ 498 w 10849"/>
              <a:gd name="T17" fmla="*/ 5639 h 5639"/>
              <a:gd name="T18" fmla="*/ 10288 w 10849"/>
              <a:gd name="T19" fmla="*/ 5639 h 5639"/>
              <a:gd name="T20" fmla="*/ 10718 w 10849"/>
              <a:gd name="T21" fmla="*/ 4638 h 5639"/>
              <a:gd name="T22" fmla="*/ 9021 w 10849"/>
              <a:gd name="T23" fmla="*/ 2466 h 56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0849" h="5639">
                <a:moveTo>
                  <a:pt x="9021" y="2466"/>
                </a:moveTo>
                <a:cubicBezTo>
                  <a:pt x="8840" y="2444"/>
                  <a:pt x="8661" y="2448"/>
                  <a:pt x="8489" y="2474"/>
                </a:cubicBezTo>
                <a:cubicBezTo>
                  <a:pt x="8535" y="1553"/>
                  <a:pt x="7863" y="739"/>
                  <a:pt x="6933" y="625"/>
                </a:cubicBezTo>
                <a:cubicBezTo>
                  <a:pt x="6485" y="570"/>
                  <a:pt x="6055" y="688"/>
                  <a:pt x="5711" y="925"/>
                </a:cubicBezTo>
                <a:cubicBezTo>
                  <a:pt x="5384" y="505"/>
                  <a:pt x="4897" y="210"/>
                  <a:pt x="4327" y="140"/>
                </a:cubicBezTo>
                <a:cubicBezTo>
                  <a:pt x="3191" y="0"/>
                  <a:pt x="2157" y="808"/>
                  <a:pt x="2017" y="1944"/>
                </a:cubicBezTo>
                <a:cubicBezTo>
                  <a:pt x="1996" y="2117"/>
                  <a:pt x="1997" y="2287"/>
                  <a:pt x="2017" y="2452"/>
                </a:cubicBezTo>
                <a:cubicBezTo>
                  <a:pt x="1040" y="2443"/>
                  <a:pt x="190" y="3169"/>
                  <a:pt x="67" y="4163"/>
                </a:cubicBezTo>
                <a:cubicBezTo>
                  <a:pt x="0" y="4715"/>
                  <a:pt x="170" y="5241"/>
                  <a:pt x="498" y="5639"/>
                </a:cubicBezTo>
                <a:cubicBezTo>
                  <a:pt x="10288" y="5639"/>
                  <a:pt x="10288" y="5639"/>
                  <a:pt x="10288" y="5639"/>
                </a:cubicBezTo>
                <a:cubicBezTo>
                  <a:pt x="10516" y="5362"/>
                  <a:pt x="10671" y="5020"/>
                  <a:pt x="10718" y="4638"/>
                </a:cubicBezTo>
                <a:cubicBezTo>
                  <a:pt x="10849" y="3570"/>
                  <a:pt x="10089" y="2597"/>
                  <a:pt x="9021" y="2466"/>
                </a:cubicBezTo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 dirty="0">
              <a:solidFill>
                <a:srgbClr val="7F7F7F"/>
              </a:solidFill>
            </a:endParaRPr>
          </a:p>
        </p:txBody>
      </p:sp>
      <p:sp>
        <p:nvSpPr>
          <p:cNvPr id="26" name="cloud"/>
          <p:cNvSpPr>
            <a:spLocks noChangeAspect="1"/>
          </p:cNvSpPr>
          <p:nvPr userDrawn="1">
            <p:custDataLst>
              <p:tags r:id="rId5"/>
            </p:custDataLst>
          </p:nvPr>
        </p:nvSpPr>
        <p:spPr bwMode="auto">
          <a:xfrm>
            <a:off x="7791360" y="5606441"/>
            <a:ext cx="1365447" cy="946283"/>
          </a:xfrm>
          <a:custGeom>
            <a:avLst/>
            <a:gdLst>
              <a:gd name="T0" fmla="*/ 9021 w 10849"/>
              <a:gd name="T1" fmla="*/ 2466 h 5639"/>
              <a:gd name="T2" fmla="*/ 8489 w 10849"/>
              <a:gd name="T3" fmla="*/ 2474 h 5639"/>
              <a:gd name="T4" fmla="*/ 6933 w 10849"/>
              <a:gd name="T5" fmla="*/ 625 h 5639"/>
              <a:gd name="T6" fmla="*/ 5711 w 10849"/>
              <a:gd name="T7" fmla="*/ 925 h 5639"/>
              <a:gd name="T8" fmla="*/ 4327 w 10849"/>
              <a:gd name="T9" fmla="*/ 140 h 5639"/>
              <a:gd name="T10" fmla="*/ 2017 w 10849"/>
              <a:gd name="T11" fmla="*/ 1944 h 5639"/>
              <a:gd name="T12" fmla="*/ 2017 w 10849"/>
              <a:gd name="T13" fmla="*/ 2452 h 5639"/>
              <a:gd name="T14" fmla="*/ 67 w 10849"/>
              <a:gd name="T15" fmla="*/ 4163 h 5639"/>
              <a:gd name="T16" fmla="*/ 498 w 10849"/>
              <a:gd name="T17" fmla="*/ 5639 h 5639"/>
              <a:gd name="T18" fmla="*/ 10288 w 10849"/>
              <a:gd name="T19" fmla="*/ 5639 h 5639"/>
              <a:gd name="T20" fmla="*/ 10718 w 10849"/>
              <a:gd name="T21" fmla="*/ 4638 h 5639"/>
              <a:gd name="T22" fmla="*/ 9021 w 10849"/>
              <a:gd name="T23" fmla="*/ 2466 h 56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0849" h="5639">
                <a:moveTo>
                  <a:pt x="9021" y="2466"/>
                </a:moveTo>
                <a:cubicBezTo>
                  <a:pt x="8840" y="2444"/>
                  <a:pt x="8661" y="2448"/>
                  <a:pt x="8489" y="2474"/>
                </a:cubicBezTo>
                <a:cubicBezTo>
                  <a:pt x="8535" y="1553"/>
                  <a:pt x="7863" y="739"/>
                  <a:pt x="6933" y="625"/>
                </a:cubicBezTo>
                <a:cubicBezTo>
                  <a:pt x="6485" y="570"/>
                  <a:pt x="6055" y="688"/>
                  <a:pt x="5711" y="925"/>
                </a:cubicBezTo>
                <a:cubicBezTo>
                  <a:pt x="5384" y="505"/>
                  <a:pt x="4897" y="210"/>
                  <a:pt x="4327" y="140"/>
                </a:cubicBezTo>
                <a:cubicBezTo>
                  <a:pt x="3191" y="0"/>
                  <a:pt x="2157" y="808"/>
                  <a:pt x="2017" y="1944"/>
                </a:cubicBezTo>
                <a:cubicBezTo>
                  <a:pt x="1996" y="2117"/>
                  <a:pt x="1997" y="2287"/>
                  <a:pt x="2017" y="2452"/>
                </a:cubicBezTo>
                <a:cubicBezTo>
                  <a:pt x="1040" y="2443"/>
                  <a:pt x="190" y="3169"/>
                  <a:pt x="67" y="4163"/>
                </a:cubicBezTo>
                <a:cubicBezTo>
                  <a:pt x="0" y="4715"/>
                  <a:pt x="170" y="5241"/>
                  <a:pt x="498" y="5639"/>
                </a:cubicBezTo>
                <a:cubicBezTo>
                  <a:pt x="10288" y="5639"/>
                  <a:pt x="10288" y="5639"/>
                  <a:pt x="10288" y="5639"/>
                </a:cubicBezTo>
                <a:cubicBezTo>
                  <a:pt x="10516" y="5362"/>
                  <a:pt x="10671" y="5020"/>
                  <a:pt x="10718" y="4638"/>
                </a:cubicBezTo>
                <a:cubicBezTo>
                  <a:pt x="10849" y="3570"/>
                  <a:pt x="10089" y="2597"/>
                  <a:pt x="9021" y="2466"/>
                </a:cubicBezTo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 dirty="0">
              <a:solidFill>
                <a:srgbClr val="7F7F7F"/>
              </a:solidFill>
            </a:endParaRPr>
          </a:p>
        </p:txBody>
      </p:sp>
      <p:sp>
        <p:nvSpPr>
          <p:cNvPr id="27" name="cloud"/>
          <p:cNvSpPr>
            <a:spLocks noChangeAspect="1"/>
          </p:cNvSpPr>
          <p:nvPr userDrawn="1">
            <p:custDataLst>
              <p:tags r:id="rId6"/>
            </p:custDataLst>
          </p:nvPr>
        </p:nvSpPr>
        <p:spPr bwMode="auto">
          <a:xfrm>
            <a:off x="5304135" y="5988355"/>
            <a:ext cx="682723" cy="473141"/>
          </a:xfrm>
          <a:custGeom>
            <a:avLst/>
            <a:gdLst>
              <a:gd name="T0" fmla="*/ 9021 w 10849"/>
              <a:gd name="T1" fmla="*/ 2466 h 5639"/>
              <a:gd name="T2" fmla="*/ 8489 w 10849"/>
              <a:gd name="T3" fmla="*/ 2474 h 5639"/>
              <a:gd name="T4" fmla="*/ 6933 w 10849"/>
              <a:gd name="T5" fmla="*/ 625 h 5639"/>
              <a:gd name="T6" fmla="*/ 5711 w 10849"/>
              <a:gd name="T7" fmla="*/ 925 h 5639"/>
              <a:gd name="T8" fmla="*/ 4327 w 10849"/>
              <a:gd name="T9" fmla="*/ 140 h 5639"/>
              <a:gd name="T10" fmla="*/ 2017 w 10849"/>
              <a:gd name="T11" fmla="*/ 1944 h 5639"/>
              <a:gd name="T12" fmla="*/ 2017 w 10849"/>
              <a:gd name="T13" fmla="*/ 2452 h 5639"/>
              <a:gd name="T14" fmla="*/ 67 w 10849"/>
              <a:gd name="T15" fmla="*/ 4163 h 5639"/>
              <a:gd name="T16" fmla="*/ 498 w 10849"/>
              <a:gd name="T17" fmla="*/ 5639 h 5639"/>
              <a:gd name="T18" fmla="*/ 10288 w 10849"/>
              <a:gd name="T19" fmla="*/ 5639 h 5639"/>
              <a:gd name="T20" fmla="*/ 10718 w 10849"/>
              <a:gd name="T21" fmla="*/ 4638 h 5639"/>
              <a:gd name="T22" fmla="*/ 9021 w 10849"/>
              <a:gd name="T23" fmla="*/ 2466 h 56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0849" h="5639">
                <a:moveTo>
                  <a:pt x="9021" y="2466"/>
                </a:moveTo>
                <a:cubicBezTo>
                  <a:pt x="8840" y="2444"/>
                  <a:pt x="8661" y="2448"/>
                  <a:pt x="8489" y="2474"/>
                </a:cubicBezTo>
                <a:cubicBezTo>
                  <a:pt x="8535" y="1553"/>
                  <a:pt x="7863" y="739"/>
                  <a:pt x="6933" y="625"/>
                </a:cubicBezTo>
                <a:cubicBezTo>
                  <a:pt x="6485" y="570"/>
                  <a:pt x="6055" y="688"/>
                  <a:pt x="5711" y="925"/>
                </a:cubicBezTo>
                <a:cubicBezTo>
                  <a:pt x="5384" y="505"/>
                  <a:pt x="4897" y="210"/>
                  <a:pt x="4327" y="140"/>
                </a:cubicBezTo>
                <a:cubicBezTo>
                  <a:pt x="3191" y="0"/>
                  <a:pt x="2157" y="808"/>
                  <a:pt x="2017" y="1944"/>
                </a:cubicBezTo>
                <a:cubicBezTo>
                  <a:pt x="1996" y="2117"/>
                  <a:pt x="1997" y="2287"/>
                  <a:pt x="2017" y="2452"/>
                </a:cubicBezTo>
                <a:cubicBezTo>
                  <a:pt x="1040" y="2443"/>
                  <a:pt x="190" y="3169"/>
                  <a:pt x="67" y="4163"/>
                </a:cubicBezTo>
                <a:cubicBezTo>
                  <a:pt x="0" y="4715"/>
                  <a:pt x="170" y="5241"/>
                  <a:pt x="498" y="5639"/>
                </a:cubicBezTo>
                <a:cubicBezTo>
                  <a:pt x="10288" y="5639"/>
                  <a:pt x="10288" y="5639"/>
                  <a:pt x="10288" y="5639"/>
                </a:cubicBezTo>
                <a:cubicBezTo>
                  <a:pt x="10516" y="5362"/>
                  <a:pt x="10671" y="5020"/>
                  <a:pt x="10718" y="4638"/>
                </a:cubicBezTo>
                <a:cubicBezTo>
                  <a:pt x="10849" y="3570"/>
                  <a:pt x="10089" y="2597"/>
                  <a:pt x="9021" y="2466"/>
                </a:cubicBezTo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 dirty="0">
              <a:solidFill>
                <a:srgbClr val="7F7F7F"/>
              </a:solidFill>
            </a:endParaRPr>
          </a:p>
        </p:txBody>
      </p:sp>
      <p:sp>
        <p:nvSpPr>
          <p:cNvPr id="28" name="cloud"/>
          <p:cNvSpPr>
            <a:spLocks noChangeAspect="1"/>
          </p:cNvSpPr>
          <p:nvPr userDrawn="1">
            <p:custDataLst>
              <p:tags r:id="rId7"/>
            </p:custDataLst>
          </p:nvPr>
        </p:nvSpPr>
        <p:spPr bwMode="auto">
          <a:xfrm>
            <a:off x="7538176" y="4326636"/>
            <a:ext cx="506366" cy="350923"/>
          </a:xfrm>
          <a:custGeom>
            <a:avLst/>
            <a:gdLst>
              <a:gd name="T0" fmla="*/ 9021 w 10849"/>
              <a:gd name="T1" fmla="*/ 2466 h 5639"/>
              <a:gd name="T2" fmla="*/ 8489 w 10849"/>
              <a:gd name="T3" fmla="*/ 2474 h 5639"/>
              <a:gd name="T4" fmla="*/ 6933 w 10849"/>
              <a:gd name="T5" fmla="*/ 625 h 5639"/>
              <a:gd name="T6" fmla="*/ 5711 w 10849"/>
              <a:gd name="T7" fmla="*/ 925 h 5639"/>
              <a:gd name="T8" fmla="*/ 4327 w 10849"/>
              <a:gd name="T9" fmla="*/ 140 h 5639"/>
              <a:gd name="T10" fmla="*/ 2017 w 10849"/>
              <a:gd name="T11" fmla="*/ 1944 h 5639"/>
              <a:gd name="T12" fmla="*/ 2017 w 10849"/>
              <a:gd name="T13" fmla="*/ 2452 h 5639"/>
              <a:gd name="T14" fmla="*/ 67 w 10849"/>
              <a:gd name="T15" fmla="*/ 4163 h 5639"/>
              <a:gd name="T16" fmla="*/ 498 w 10849"/>
              <a:gd name="T17" fmla="*/ 5639 h 5639"/>
              <a:gd name="T18" fmla="*/ 10288 w 10849"/>
              <a:gd name="T19" fmla="*/ 5639 h 5639"/>
              <a:gd name="T20" fmla="*/ 10718 w 10849"/>
              <a:gd name="T21" fmla="*/ 4638 h 5639"/>
              <a:gd name="T22" fmla="*/ 9021 w 10849"/>
              <a:gd name="T23" fmla="*/ 2466 h 56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0849" h="5639">
                <a:moveTo>
                  <a:pt x="9021" y="2466"/>
                </a:moveTo>
                <a:cubicBezTo>
                  <a:pt x="8840" y="2444"/>
                  <a:pt x="8661" y="2448"/>
                  <a:pt x="8489" y="2474"/>
                </a:cubicBezTo>
                <a:cubicBezTo>
                  <a:pt x="8535" y="1553"/>
                  <a:pt x="7863" y="739"/>
                  <a:pt x="6933" y="625"/>
                </a:cubicBezTo>
                <a:cubicBezTo>
                  <a:pt x="6485" y="570"/>
                  <a:pt x="6055" y="688"/>
                  <a:pt x="5711" y="925"/>
                </a:cubicBezTo>
                <a:cubicBezTo>
                  <a:pt x="5384" y="505"/>
                  <a:pt x="4897" y="210"/>
                  <a:pt x="4327" y="140"/>
                </a:cubicBezTo>
                <a:cubicBezTo>
                  <a:pt x="3191" y="0"/>
                  <a:pt x="2157" y="808"/>
                  <a:pt x="2017" y="1944"/>
                </a:cubicBezTo>
                <a:cubicBezTo>
                  <a:pt x="1996" y="2117"/>
                  <a:pt x="1997" y="2287"/>
                  <a:pt x="2017" y="2452"/>
                </a:cubicBezTo>
                <a:cubicBezTo>
                  <a:pt x="1040" y="2443"/>
                  <a:pt x="190" y="3169"/>
                  <a:pt x="67" y="4163"/>
                </a:cubicBezTo>
                <a:cubicBezTo>
                  <a:pt x="0" y="4715"/>
                  <a:pt x="170" y="5241"/>
                  <a:pt x="498" y="5639"/>
                </a:cubicBezTo>
                <a:cubicBezTo>
                  <a:pt x="10288" y="5639"/>
                  <a:pt x="10288" y="5639"/>
                  <a:pt x="10288" y="5639"/>
                </a:cubicBezTo>
                <a:cubicBezTo>
                  <a:pt x="10516" y="5362"/>
                  <a:pt x="10671" y="5020"/>
                  <a:pt x="10718" y="4638"/>
                </a:cubicBezTo>
                <a:cubicBezTo>
                  <a:pt x="10849" y="3570"/>
                  <a:pt x="10089" y="2597"/>
                  <a:pt x="9021" y="2466"/>
                </a:cubicBezTo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 dirty="0">
              <a:solidFill>
                <a:srgbClr val="7F7F7F"/>
              </a:solidFill>
            </a:endParaRPr>
          </a:p>
        </p:txBody>
      </p:sp>
      <p:sp>
        <p:nvSpPr>
          <p:cNvPr id="29" name="cloud"/>
          <p:cNvSpPr>
            <a:spLocks noChangeAspect="1"/>
          </p:cNvSpPr>
          <p:nvPr userDrawn="1">
            <p:custDataLst>
              <p:tags r:id="rId8"/>
            </p:custDataLst>
          </p:nvPr>
        </p:nvSpPr>
        <p:spPr bwMode="auto">
          <a:xfrm>
            <a:off x="6254203" y="1495426"/>
            <a:ext cx="308333" cy="213681"/>
          </a:xfrm>
          <a:custGeom>
            <a:avLst/>
            <a:gdLst>
              <a:gd name="T0" fmla="*/ 9021 w 10849"/>
              <a:gd name="T1" fmla="*/ 2466 h 5639"/>
              <a:gd name="T2" fmla="*/ 8489 w 10849"/>
              <a:gd name="T3" fmla="*/ 2474 h 5639"/>
              <a:gd name="T4" fmla="*/ 6933 w 10849"/>
              <a:gd name="T5" fmla="*/ 625 h 5639"/>
              <a:gd name="T6" fmla="*/ 5711 w 10849"/>
              <a:gd name="T7" fmla="*/ 925 h 5639"/>
              <a:gd name="T8" fmla="*/ 4327 w 10849"/>
              <a:gd name="T9" fmla="*/ 140 h 5639"/>
              <a:gd name="T10" fmla="*/ 2017 w 10849"/>
              <a:gd name="T11" fmla="*/ 1944 h 5639"/>
              <a:gd name="T12" fmla="*/ 2017 w 10849"/>
              <a:gd name="T13" fmla="*/ 2452 h 5639"/>
              <a:gd name="T14" fmla="*/ 67 w 10849"/>
              <a:gd name="T15" fmla="*/ 4163 h 5639"/>
              <a:gd name="T16" fmla="*/ 498 w 10849"/>
              <a:gd name="T17" fmla="*/ 5639 h 5639"/>
              <a:gd name="T18" fmla="*/ 10288 w 10849"/>
              <a:gd name="T19" fmla="*/ 5639 h 5639"/>
              <a:gd name="T20" fmla="*/ 10718 w 10849"/>
              <a:gd name="T21" fmla="*/ 4638 h 5639"/>
              <a:gd name="T22" fmla="*/ 9021 w 10849"/>
              <a:gd name="T23" fmla="*/ 2466 h 56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0849" h="5639">
                <a:moveTo>
                  <a:pt x="9021" y="2466"/>
                </a:moveTo>
                <a:cubicBezTo>
                  <a:pt x="8840" y="2444"/>
                  <a:pt x="8661" y="2448"/>
                  <a:pt x="8489" y="2474"/>
                </a:cubicBezTo>
                <a:cubicBezTo>
                  <a:pt x="8535" y="1553"/>
                  <a:pt x="7863" y="739"/>
                  <a:pt x="6933" y="625"/>
                </a:cubicBezTo>
                <a:cubicBezTo>
                  <a:pt x="6485" y="570"/>
                  <a:pt x="6055" y="688"/>
                  <a:pt x="5711" y="925"/>
                </a:cubicBezTo>
                <a:cubicBezTo>
                  <a:pt x="5384" y="505"/>
                  <a:pt x="4897" y="210"/>
                  <a:pt x="4327" y="140"/>
                </a:cubicBezTo>
                <a:cubicBezTo>
                  <a:pt x="3191" y="0"/>
                  <a:pt x="2157" y="808"/>
                  <a:pt x="2017" y="1944"/>
                </a:cubicBezTo>
                <a:cubicBezTo>
                  <a:pt x="1996" y="2117"/>
                  <a:pt x="1997" y="2287"/>
                  <a:pt x="2017" y="2452"/>
                </a:cubicBezTo>
                <a:cubicBezTo>
                  <a:pt x="1040" y="2443"/>
                  <a:pt x="190" y="3169"/>
                  <a:pt x="67" y="4163"/>
                </a:cubicBezTo>
                <a:cubicBezTo>
                  <a:pt x="0" y="4715"/>
                  <a:pt x="170" y="5241"/>
                  <a:pt x="498" y="5639"/>
                </a:cubicBezTo>
                <a:cubicBezTo>
                  <a:pt x="10288" y="5639"/>
                  <a:pt x="10288" y="5639"/>
                  <a:pt x="10288" y="5639"/>
                </a:cubicBezTo>
                <a:cubicBezTo>
                  <a:pt x="10516" y="5362"/>
                  <a:pt x="10671" y="5020"/>
                  <a:pt x="10718" y="4638"/>
                </a:cubicBezTo>
                <a:cubicBezTo>
                  <a:pt x="10849" y="3570"/>
                  <a:pt x="10089" y="2597"/>
                  <a:pt x="9021" y="2466"/>
                </a:cubicBezTo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 dirty="0">
              <a:solidFill>
                <a:srgbClr val="7F7F7F"/>
              </a:solidFill>
            </a:endParaRPr>
          </a:p>
        </p:txBody>
      </p:sp>
      <p:sp>
        <p:nvSpPr>
          <p:cNvPr id="30" name="cloud"/>
          <p:cNvSpPr>
            <a:spLocks noChangeAspect="1"/>
          </p:cNvSpPr>
          <p:nvPr userDrawn="1">
            <p:custDataLst>
              <p:tags r:id="rId9"/>
            </p:custDataLst>
          </p:nvPr>
        </p:nvSpPr>
        <p:spPr bwMode="auto">
          <a:xfrm>
            <a:off x="631081" y="1897217"/>
            <a:ext cx="519353" cy="359923"/>
          </a:xfrm>
          <a:custGeom>
            <a:avLst/>
            <a:gdLst>
              <a:gd name="T0" fmla="*/ 9021 w 10849"/>
              <a:gd name="T1" fmla="*/ 2466 h 5639"/>
              <a:gd name="T2" fmla="*/ 8489 w 10849"/>
              <a:gd name="T3" fmla="*/ 2474 h 5639"/>
              <a:gd name="T4" fmla="*/ 6933 w 10849"/>
              <a:gd name="T5" fmla="*/ 625 h 5639"/>
              <a:gd name="T6" fmla="*/ 5711 w 10849"/>
              <a:gd name="T7" fmla="*/ 925 h 5639"/>
              <a:gd name="T8" fmla="*/ 4327 w 10849"/>
              <a:gd name="T9" fmla="*/ 140 h 5639"/>
              <a:gd name="T10" fmla="*/ 2017 w 10849"/>
              <a:gd name="T11" fmla="*/ 1944 h 5639"/>
              <a:gd name="T12" fmla="*/ 2017 w 10849"/>
              <a:gd name="T13" fmla="*/ 2452 h 5639"/>
              <a:gd name="T14" fmla="*/ 67 w 10849"/>
              <a:gd name="T15" fmla="*/ 4163 h 5639"/>
              <a:gd name="T16" fmla="*/ 498 w 10849"/>
              <a:gd name="T17" fmla="*/ 5639 h 5639"/>
              <a:gd name="T18" fmla="*/ 10288 w 10849"/>
              <a:gd name="T19" fmla="*/ 5639 h 5639"/>
              <a:gd name="T20" fmla="*/ 10718 w 10849"/>
              <a:gd name="T21" fmla="*/ 4638 h 5639"/>
              <a:gd name="T22" fmla="*/ 9021 w 10849"/>
              <a:gd name="T23" fmla="*/ 2466 h 56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0849" h="5639">
                <a:moveTo>
                  <a:pt x="9021" y="2466"/>
                </a:moveTo>
                <a:cubicBezTo>
                  <a:pt x="8840" y="2444"/>
                  <a:pt x="8661" y="2448"/>
                  <a:pt x="8489" y="2474"/>
                </a:cubicBezTo>
                <a:cubicBezTo>
                  <a:pt x="8535" y="1553"/>
                  <a:pt x="7863" y="739"/>
                  <a:pt x="6933" y="625"/>
                </a:cubicBezTo>
                <a:cubicBezTo>
                  <a:pt x="6485" y="570"/>
                  <a:pt x="6055" y="688"/>
                  <a:pt x="5711" y="925"/>
                </a:cubicBezTo>
                <a:cubicBezTo>
                  <a:pt x="5384" y="505"/>
                  <a:pt x="4897" y="210"/>
                  <a:pt x="4327" y="140"/>
                </a:cubicBezTo>
                <a:cubicBezTo>
                  <a:pt x="3191" y="0"/>
                  <a:pt x="2157" y="808"/>
                  <a:pt x="2017" y="1944"/>
                </a:cubicBezTo>
                <a:cubicBezTo>
                  <a:pt x="1996" y="2117"/>
                  <a:pt x="1997" y="2287"/>
                  <a:pt x="2017" y="2452"/>
                </a:cubicBezTo>
                <a:cubicBezTo>
                  <a:pt x="1040" y="2443"/>
                  <a:pt x="190" y="3169"/>
                  <a:pt x="67" y="4163"/>
                </a:cubicBezTo>
                <a:cubicBezTo>
                  <a:pt x="0" y="4715"/>
                  <a:pt x="170" y="5241"/>
                  <a:pt x="498" y="5639"/>
                </a:cubicBezTo>
                <a:cubicBezTo>
                  <a:pt x="10288" y="5639"/>
                  <a:pt x="10288" y="5639"/>
                  <a:pt x="10288" y="5639"/>
                </a:cubicBezTo>
                <a:cubicBezTo>
                  <a:pt x="10516" y="5362"/>
                  <a:pt x="10671" y="5020"/>
                  <a:pt x="10718" y="4638"/>
                </a:cubicBezTo>
                <a:cubicBezTo>
                  <a:pt x="10849" y="3570"/>
                  <a:pt x="10089" y="2597"/>
                  <a:pt x="9021" y="2466"/>
                </a:cubicBezTo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 dirty="0">
              <a:solidFill>
                <a:srgbClr val="7F7F7F"/>
              </a:solidFill>
            </a:endParaRPr>
          </a:p>
        </p:txBody>
      </p:sp>
      <p:sp>
        <p:nvSpPr>
          <p:cNvPr id="31" name="cloud"/>
          <p:cNvSpPr>
            <a:spLocks noChangeAspect="1"/>
          </p:cNvSpPr>
          <p:nvPr userDrawn="1">
            <p:custDataLst>
              <p:tags r:id="rId10"/>
            </p:custDataLst>
          </p:nvPr>
        </p:nvSpPr>
        <p:spPr bwMode="auto">
          <a:xfrm>
            <a:off x="3017008" y="6243759"/>
            <a:ext cx="506366" cy="350923"/>
          </a:xfrm>
          <a:custGeom>
            <a:avLst/>
            <a:gdLst>
              <a:gd name="T0" fmla="*/ 9021 w 10849"/>
              <a:gd name="T1" fmla="*/ 2466 h 5639"/>
              <a:gd name="T2" fmla="*/ 8489 w 10849"/>
              <a:gd name="T3" fmla="*/ 2474 h 5639"/>
              <a:gd name="T4" fmla="*/ 6933 w 10849"/>
              <a:gd name="T5" fmla="*/ 625 h 5639"/>
              <a:gd name="T6" fmla="*/ 5711 w 10849"/>
              <a:gd name="T7" fmla="*/ 925 h 5639"/>
              <a:gd name="T8" fmla="*/ 4327 w 10849"/>
              <a:gd name="T9" fmla="*/ 140 h 5639"/>
              <a:gd name="T10" fmla="*/ 2017 w 10849"/>
              <a:gd name="T11" fmla="*/ 1944 h 5639"/>
              <a:gd name="T12" fmla="*/ 2017 w 10849"/>
              <a:gd name="T13" fmla="*/ 2452 h 5639"/>
              <a:gd name="T14" fmla="*/ 67 w 10849"/>
              <a:gd name="T15" fmla="*/ 4163 h 5639"/>
              <a:gd name="T16" fmla="*/ 498 w 10849"/>
              <a:gd name="T17" fmla="*/ 5639 h 5639"/>
              <a:gd name="T18" fmla="*/ 10288 w 10849"/>
              <a:gd name="T19" fmla="*/ 5639 h 5639"/>
              <a:gd name="T20" fmla="*/ 10718 w 10849"/>
              <a:gd name="T21" fmla="*/ 4638 h 5639"/>
              <a:gd name="T22" fmla="*/ 9021 w 10849"/>
              <a:gd name="T23" fmla="*/ 2466 h 56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0849" h="5639">
                <a:moveTo>
                  <a:pt x="9021" y="2466"/>
                </a:moveTo>
                <a:cubicBezTo>
                  <a:pt x="8840" y="2444"/>
                  <a:pt x="8661" y="2448"/>
                  <a:pt x="8489" y="2474"/>
                </a:cubicBezTo>
                <a:cubicBezTo>
                  <a:pt x="8535" y="1553"/>
                  <a:pt x="7863" y="739"/>
                  <a:pt x="6933" y="625"/>
                </a:cubicBezTo>
                <a:cubicBezTo>
                  <a:pt x="6485" y="570"/>
                  <a:pt x="6055" y="688"/>
                  <a:pt x="5711" y="925"/>
                </a:cubicBezTo>
                <a:cubicBezTo>
                  <a:pt x="5384" y="505"/>
                  <a:pt x="4897" y="210"/>
                  <a:pt x="4327" y="140"/>
                </a:cubicBezTo>
                <a:cubicBezTo>
                  <a:pt x="3191" y="0"/>
                  <a:pt x="2157" y="808"/>
                  <a:pt x="2017" y="1944"/>
                </a:cubicBezTo>
                <a:cubicBezTo>
                  <a:pt x="1996" y="2117"/>
                  <a:pt x="1997" y="2287"/>
                  <a:pt x="2017" y="2452"/>
                </a:cubicBezTo>
                <a:cubicBezTo>
                  <a:pt x="1040" y="2443"/>
                  <a:pt x="190" y="3169"/>
                  <a:pt x="67" y="4163"/>
                </a:cubicBezTo>
                <a:cubicBezTo>
                  <a:pt x="0" y="4715"/>
                  <a:pt x="170" y="5241"/>
                  <a:pt x="498" y="5639"/>
                </a:cubicBezTo>
                <a:cubicBezTo>
                  <a:pt x="10288" y="5639"/>
                  <a:pt x="10288" y="5639"/>
                  <a:pt x="10288" y="5639"/>
                </a:cubicBezTo>
                <a:cubicBezTo>
                  <a:pt x="10516" y="5362"/>
                  <a:pt x="10671" y="5020"/>
                  <a:pt x="10718" y="4638"/>
                </a:cubicBezTo>
                <a:cubicBezTo>
                  <a:pt x="10849" y="3570"/>
                  <a:pt x="10089" y="2597"/>
                  <a:pt x="9021" y="2466"/>
                </a:cubicBezTo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 dirty="0">
              <a:solidFill>
                <a:srgbClr val="7F7F7F"/>
              </a:solidFill>
            </a:endParaRPr>
          </a:p>
        </p:txBody>
      </p:sp>
      <p:sp>
        <p:nvSpPr>
          <p:cNvPr id="32" name="cloud"/>
          <p:cNvSpPr>
            <a:spLocks noChangeAspect="1"/>
          </p:cNvSpPr>
          <p:nvPr userDrawn="1">
            <p:custDataLst>
              <p:tags r:id="rId11"/>
            </p:custDataLst>
          </p:nvPr>
        </p:nvSpPr>
        <p:spPr bwMode="auto">
          <a:xfrm>
            <a:off x="631081" y="5091416"/>
            <a:ext cx="1365447" cy="946283"/>
          </a:xfrm>
          <a:custGeom>
            <a:avLst/>
            <a:gdLst>
              <a:gd name="T0" fmla="*/ 9021 w 10849"/>
              <a:gd name="T1" fmla="*/ 2466 h 5639"/>
              <a:gd name="T2" fmla="*/ 8489 w 10849"/>
              <a:gd name="T3" fmla="*/ 2474 h 5639"/>
              <a:gd name="T4" fmla="*/ 6933 w 10849"/>
              <a:gd name="T5" fmla="*/ 625 h 5639"/>
              <a:gd name="T6" fmla="*/ 5711 w 10849"/>
              <a:gd name="T7" fmla="*/ 925 h 5639"/>
              <a:gd name="T8" fmla="*/ 4327 w 10849"/>
              <a:gd name="T9" fmla="*/ 140 h 5639"/>
              <a:gd name="T10" fmla="*/ 2017 w 10849"/>
              <a:gd name="T11" fmla="*/ 1944 h 5639"/>
              <a:gd name="T12" fmla="*/ 2017 w 10849"/>
              <a:gd name="T13" fmla="*/ 2452 h 5639"/>
              <a:gd name="T14" fmla="*/ 67 w 10849"/>
              <a:gd name="T15" fmla="*/ 4163 h 5639"/>
              <a:gd name="T16" fmla="*/ 498 w 10849"/>
              <a:gd name="T17" fmla="*/ 5639 h 5639"/>
              <a:gd name="T18" fmla="*/ 10288 w 10849"/>
              <a:gd name="T19" fmla="*/ 5639 h 5639"/>
              <a:gd name="T20" fmla="*/ 10718 w 10849"/>
              <a:gd name="T21" fmla="*/ 4638 h 5639"/>
              <a:gd name="T22" fmla="*/ 9021 w 10849"/>
              <a:gd name="T23" fmla="*/ 2466 h 56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0849" h="5639">
                <a:moveTo>
                  <a:pt x="9021" y="2466"/>
                </a:moveTo>
                <a:cubicBezTo>
                  <a:pt x="8840" y="2444"/>
                  <a:pt x="8661" y="2448"/>
                  <a:pt x="8489" y="2474"/>
                </a:cubicBezTo>
                <a:cubicBezTo>
                  <a:pt x="8535" y="1553"/>
                  <a:pt x="7863" y="739"/>
                  <a:pt x="6933" y="625"/>
                </a:cubicBezTo>
                <a:cubicBezTo>
                  <a:pt x="6485" y="570"/>
                  <a:pt x="6055" y="688"/>
                  <a:pt x="5711" y="925"/>
                </a:cubicBezTo>
                <a:cubicBezTo>
                  <a:pt x="5384" y="505"/>
                  <a:pt x="4897" y="210"/>
                  <a:pt x="4327" y="140"/>
                </a:cubicBezTo>
                <a:cubicBezTo>
                  <a:pt x="3191" y="0"/>
                  <a:pt x="2157" y="808"/>
                  <a:pt x="2017" y="1944"/>
                </a:cubicBezTo>
                <a:cubicBezTo>
                  <a:pt x="1996" y="2117"/>
                  <a:pt x="1997" y="2287"/>
                  <a:pt x="2017" y="2452"/>
                </a:cubicBezTo>
                <a:cubicBezTo>
                  <a:pt x="1040" y="2443"/>
                  <a:pt x="190" y="3169"/>
                  <a:pt x="67" y="4163"/>
                </a:cubicBezTo>
                <a:cubicBezTo>
                  <a:pt x="0" y="4715"/>
                  <a:pt x="170" y="5241"/>
                  <a:pt x="498" y="5639"/>
                </a:cubicBezTo>
                <a:cubicBezTo>
                  <a:pt x="10288" y="5639"/>
                  <a:pt x="10288" y="5639"/>
                  <a:pt x="10288" y="5639"/>
                </a:cubicBezTo>
                <a:cubicBezTo>
                  <a:pt x="10516" y="5362"/>
                  <a:pt x="10671" y="5020"/>
                  <a:pt x="10718" y="4638"/>
                </a:cubicBezTo>
                <a:cubicBezTo>
                  <a:pt x="10849" y="3570"/>
                  <a:pt x="10089" y="2597"/>
                  <a:pt x="9021" y="2466"/>
                </a:cubicBezTo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 dirty="0">
              <a:solidFill>
                <a:srgbClr val="7F7F7F"/>
              </a:solidFill>
            </a:endParaRPr>
          </a:p>
        </p:txBody>
      </p:sp>
      <p:sp>
        <p:nvSpPr>
          <p:cNvPr id="33" name="cloud"/>
          <p:cNvSpPr>
            <a:spLocks noChangeAspect="1"/>
          </p:cNvSpPr>
          <p:nvPr userDrawn="1">
            <p:custDataLst>
              <p:tags r:id="rId12"/>
            </p:custDataLst>
          </p:nvPr>
        </p:nvSpPr>
        <p:spPr bwMode="auto">
          <a:xfrm>
            <a:off x="631081" y="3488696"/>
            <a:ext cx="203237" cy="140847"/>
          </a:xfrm>
          <a:custGeom>
            <a:avLst/>
            <a:gdLst>
              <a:gd name="T0" fmla="*/ 9021 w 10849"/>
              <a:gd name="T1" fmla="*/ 2466 h 5639"/>
              <a:gd name="T2" fmla="*/ 8489 w 10849"/>
              <a:gd name="T3" fmla="*/ 2474 h 5639"/>
              <a:gd name="T4" fmla="*/ 6933 w 10849"/>
              <a:gd name="T5" fmla="*/ 625 h 5639"/>
              <a:gd name="T6" fmla="*/ 5711 w 10849"/>
              <a:gd name="T7" fmla="*/ 925 h 5639"/>
              <a:gd name="T8" fmla="*/ 4327 w 10849"/>
              <a:gd name="T9" fmla="*/ 140 h 5639"/>
              <a:gd name="T10" fmla="*/ 2017 w 10849"/>
              <a:gd name="T11" fmla="*/ 1944 h 5639"/>
              <a:gd name="T12" fmla="*/ 2017 w 10849"/>
              <a:gd name="T13" fmla="*/ 2452 h 5639"/>
              <a:gd name="T14" fmla="*/ 67 w 10849"/>
              <a:gd name="T15" fmla="*/ 4163 h 5639"/>
              <a:gd name="T16" fmla="*/ 498 w 10849"/>
              <a:gd name="T17" fmla="*/ 5639 h 5639"/>
              <a:gd name="T18" fmla="*/ 10288 w 10849"/>
              <a:gd name="T19" fmla="*/ 5639 h 5639"/>
              <a:gd name="T20" fmla="*/ 10718 w 10849"/>
              <a:gd name="T21" fmla="*/ 4638 h 5639"/>
              <a:gd name="T22" fmla="*/ 9021 w 10849"/>
              <a:gd name="T23" fmla="*/ 2466 h 56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0849" h="5639">
                <a:moveTo>
                  <a:pt x="9021" y="2466"/>
                </a:moveTo>
                <a:cubicBezTo>
                  <a:pt x="8840" y="2444"/>
                  <a:pt x="8661" y="2448"/>
                  <a:pt x="8489" y="2474"/>
                </a:cubicBezTo>
                <a:cubicBezTo>
                  <a:pt x="8535" y="1553"/>
                  <a:pt x="7863" y="739"/>
                  <a:pt x="6933" y="625"/>
                </a:cubicBezTo>
                <a:cubicBezTo>
                  <a:pt x="6485" y="570"/>
                  <a:pt x="6055" y="688"/>
                  <a:pt x="5711" y="925"/>
                </a:cubicBezTo>
                <a:cubicBezTo>
                  <a:pt x="5384" y="505"/>
                  <a:pt x="4897" y="210"/>
                  <a:pt x="4327" y="140"/>
                </a:cubicBezTo>
                <a:cubicBezTo>
                  <a:pt x="3191" y="0"/>
                  <a:pt x="2157" y="808"/>
                  <a:pt x="2017" y="1944"/>
                </a:cubicBezTo>
                <a:cubicBezTo>
                  <a:pt x="1996" y="2117"/>
                  <a:pt x="1997" y="2287"/>
                  <a:pt x="2017" y="2452"/>
                </a:cubicBezTo>
                <a:cubicBezTo>
                  <a:pt x="1040" y="2443"/>
                  <a:pt x="190" y="3169"/>
                  <a:pt x="67" y="4163"/>
                </a:cubicBezTo>
                <a:cubicBezTo>
                  <a:pt x="0" y="4715"/>
                  <a:pt x="170" y="5241"/>
                  <a:pt x="498" y="5639"/>
                </a:cubicBezTo>
                <a:cubicBezTo>
                  <a:pt x="10288" y="5639"/>
                  <a:pt x="10288" y="5639"/>
                  <a:pt x="10288" y="5639"/>
                </a:cubicBezTo>
                <a:cubicBezTo>
                  <a:pt x="10516" y="5362"/>
                  <a:pt x="10671" y="5020"/>
                  <a:pt x="10718" y="4638"/>
                </a:cubicBezTo>
                <a:cubicBezTo>
                  <a:pt x="10849" y="3570"/>
                  <a:pt x="10089" y="2597"/>
                  <a:pt x="9021" y="2466"/>
                </a:cubicBezTo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 dirty="0">
              <a:solidFill>
                <a:srgbClr val="7F7F7F"/>
              </a:solidFill>
            </a:endParaRPr>
          </a:p>
        </p:txBody>
      </p:sp>
      <p:sp>
        <p:nvSpPr>
          <p:cNvPr id="34" name="cloud"/>
          <p:cNvSpPr>
            <a:spLocks noChangeAspect="1"/>
          </p:cNvSpPr>
          <p:nvPr userDrawn="1">
            <p:custDataLst>
              <p:tags r:id="rId13"/>
            </p:custDataLst>
          </p:nvPr>
        </p:nvSpPr>
        <p:spPr bwMode="auto">
          <a:xfrm>
            <a:off x="8248640" y="3012748"/>
            <a:ext cx="656503" cy="454969"/>
          </a:xfrm>
          <a:custGeom>
            <a:avLst/>
            <a:gdLst>
              <a:gd name="T0" fmla="*/ 9021 w 10849"/>
              <a:gd name="T1" fmla="*/ 2466 h 5639"/>
              <a:gd name="T2" fmla="*/ 8489 w 10849"/>
              <a:gd name="T3" fmla="*/ 2474 h 5639"/>
              <a:gd name="T4" fmla="*/ 6933 w 10849"/>
              <a:gd name="T5" fmla="*/ 625 h 5639"/>
              <a:gd name="T6" fmla="*/ 5711 w 10849"/>
              <a:gd name="T7" fmla="*/ 925 h 5639"/>
              <a:gd name="T8" fmla="*/ 4327 w 10849"/>
              <a:gd name="T9" fmla="*/ 140 h 5639"/>
              <a:gd name="T10" fmla="*/ 2017 w 10849"/>
              <a:gd name="T11" fmla="*/ 1944 h 5639"/>
              <a:gd name="T12" fmla="*/ 2017 w 10849"/>
              <a:gd name="T13" fmla="*/ 2452 h 5639"/>
              <a:gd name="T14" fmla="*/ 67 w 10849"/>
              <a:gd name="T15" fmla="*/ 4163 h 5639"/>
              <a:gd name="T16" fmla="*/ 498 w 10849"/>
              <a:gd name="T17" fmla="*/ 5639 h 5639"/>
              <a:gd name="T18" fmla="*/ 10288 w 10849"/>
              <a:gd name="T19" fmla="*/ 5639 h 5639"/>
              <a:gd name="T20" fmla="*/ 10718 w 10849"/>
              <a:gd name="T21" fmla="*/ 4638 h 5639"/>
              <a:gd name="T22" fmla="*/ 9021 w 10849"/>
              <a:gd name="T23" fmla="*/ 2466 h 56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0849" h="5639">
                <a:moveTo>
                  <a:pt x="9021" y="2466"/>
                </a:moveTo>
                <a:cubicBezTo>
                  <a:pt x="8840" y="2444"/>
                  <a:pt x="8661" y="2448"/>
                  <a:pt x="8489" y="2474"/>
                </a:cubicBezTo>
                <a:cubicBezTo>
                  <a:pt x="8535" y="1553"/>
                  <a:pt x="7863" y="739"/>
                  <a:pt x="6933" y="625"/>
                </a:cubicBezTo>
                <a:cubicBezTo>
                  <a:pt x="6485" y="570"/>
                  <a:pt x="6055" y="688"/>
                  <a:pt x="5711" y="925"/>
                </a:cubicBezTo>
                <a:cubicBezTo>
                  <a:pt x="5384" y="505"/>
                  <a:pt x="4897" y="210"/>
                  <a:pt x="4327" y="140"/>
                </a:cubicBezTo>
                <a:cubicBezTo>
                  <a:pt x="3191" y="0"/>
                  <a:pt x="2157" y="808"/>
                  <a:pt x="2017" y="1944"/>
                </a:cubicBezTo>
                <a:cubicBezTo>
                  <a:pt x="1996" y="2117"/>
                  <a:pt x="1997" y="2287"/>
                  <a:pt x="2017" y="2452"/>
                </a:cubicBezTo>
                <a:cubicBezTo>
                  <a:pt x="1040" y="2443"/>
                  <a:pt x="190" y="3169"/>
                  <a:pt x="67" y="4163"/>
                </a:cubicBezTo>
                <a:cubicBezTo>
                  <a:pt x="0" y="4715"/>
                  <a:pt x="170" y="5241"/>
                  <a:pt x="498" y="5639"/>
                </a:cubicBezTo>
                <a:cubicBezTo>
                  <a:pt x="10288" y="5639"/>
                  <a:pt x="10288" y="5639"/>
                  <a:pt x="10288" y="5639"/>
                </a:cubicBezTo>
                <a:cubicBezTo>
                  <a:pt x="10516" y="5362"/>
                  <a:pt x="10671" y="5020"/>
                  <a:pt x="10718" y="4638"/>
                </a:cubicBezTo>
                <a:cubicBezTo>
                  <a:pt x="10849" y="3570"/>
                  <a:pt x="10089" y="2597"/>
                  <a:pt x="9021" y="2466"/>
                </a:cubicBezTo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 dirty="0">
              <a:solidFill>
                <a:srgbClr val="7F7F7F"/>
              </a:solidFill>
            </a:endParaRPr>
          </a:p>
        </p:txBody>
      </p:sp>
      <p:sp>
        <p:nvSpPr>
          <p:cNvPr id="35" name="cloud"/>
          <p:cNvSpPr>
            <a:spLocks noChangeAspect="1"/>
          </p:cNvSpPr>
          <p:nvPr userDrawn="1">
            <p:custDataLst>
              <p:tags r:id="rId14"/>
            </p:custDataLst>
          </p:nvPr>
        </p:nvSpPr>
        <p:spPr bwMode="auto">
          <a:xfrm>
            <a:off x="6709972" y="199437"/>
            <a:ext cx="1365447" cy="946283"/>
          </a:xfrm>
          <a:custGeom>
            <a:avLst/>
            <a:gdLst>
              <a:gd name="T0" fmla="*/ 9021 w 10849"/>
              <a:gd name="T1" fmla="*/ 2466 h 5639"/>
              <a:gd name="T2" fmla="*/ 8489 w 10849"/>
              <a:gd name="T3" fmla="*/ 2474 h 5639"/>
              <a:gd name="T4" fmla="*/ 6933 w 10849"/>
              <a:gd name="T5" fmla="*/ 625 h 5639"/>
              <a:gd name="T6" fmla="*/ 5711 w 10849"/>
              <a:gd name="T7" fmla="*/ 925 h 5639"/>
              <a:gd name="T8" fmla="*/ 4327 w 10849"/>
              <a:gd name="T9" fmla="*/ 140 h 5639"/>
              <a:gd name="T10" fmla="*/ 2017 w 10849"/>
              <a:gd name="T11" fmla="*/ 1944 h 5639"/>
              <a:gd name="T12" fmla="*/ 2017 w 10849"/>
              <a:gd name="T13" fmla="*/ 2452 h 5639"/>
              <a:gd name="T14" fmla="*/ 67 w 10849"/>
              <a:gd name="T15" fmla="*/ 4163 h 5639"/>
              <a:gd name="T16" fmla="*/ 498 w 10849"/>
              <a:gd name="T17" fmla="*/ 5639 h 5639"/>
              <a:gd name="T18" fmla="*/ 10288 w 10849"/>
              <a:gd name="T19" fmla="*/ 5639 h 5639"/>
              <a:gd name="T20" fmla="*/ 10718 w 10849"/>
              <a:gd name="T21" fmla="*/ 4638 h 5639"/>
              <a:gd name="T22" fmla="*/ 9021 w 10849"/>
              <a:gd name="T23" fmla="*/ 2466 h 56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0849" h="5639">
                <a:moveTo>
                  <a:pt x="9021" y="2466"/>
                </a:moveTo>
                <a:cubicBezTo>
                  <a:pt x="8840" y="2444"/>
                  <a:pt x="8661" y="2448"/>
                  <a:pt x="8489" y="2474"/>
                </a:cubicBezTo>
                <a:cubicBezTo>
                  <a:pt x="8535" y="1553"/>
                  <a:pt x="7863" y="739"/>
                  <a:pt x="6933" y="625"/>
                </a:cubicBezTo>
                <a:cubicBezTo>
                  <a:pt x="6485" y="570"/>
                  <a:pt x="6055" y="688"/>
                  <a:pt x="5711" y="925"/>
                </a:cubicBezTo>
                <a:cubicBezTo>
                  <a:pt x="5384" y="505"/>
                  <a:pt x="4897" y="210"/>
                  <a:pt x="4327" y="140"/>
                </a:cubicBezTo>
                <a:cubicBezTo>
                  <a:pt x="3191" y="0"/>
                  <a:pt x="2157" y="808"/>
                  <a:pt x="2017" y="1944"/>
                </a:cubicBezTo>
                <a:cubicBezTo>
                  <a:pt x="1996" y="2117"/>
                  <a:pt x="1997" y="2287"/>
                  <a:pt x="2017" y="2452"/>
                </a:cubicBezTo>
                <a:cubicBezTo>
                  <a:pt x="1040" y="2443"/>
                  <a:pt x="190" y="3169"/>
                  <a:pt x="67" y="4163"/>
                </a:cubicBezTo>
                <a:cubicBezTo>
                  <a:pt x="0" y="4715"/>
                  <a:pt x="170" y="5241"/>
                  <a:pt x="498" y="5639"/>
                </a:cubicBezTo>
                <a:cubicBezTo>
                  <a:pt x="10288" y="5639"/>
                  <a:pt x="10288" y="5639"/>
                  <a:pt x="10288" y="5639"/>
                </a:cubicBezTo>
                <a:cubicBezTo>
                  <a:pt x="10516" y="5362"/>
                  <a:pt x="10671" y="5020"/>
                  <a:pt x="10718" y="4638"/>
                </a:cubicBezTo>
                <a:cubicBezTo>
                  <a:pt x="10849" y="3570"/>
                  <a:pt x="10089" y="2597"/>
                  <a:pt x="9021" y="2466"/>
                </a:cubicBezTo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 dirty="0">
              <a:solidFill>
                <a:srgbClr val="7F7F7F"/>
              </a:solidFill>
            </a:endParaRPr>
          </a:p>
        </p:txBody>
      </p:sp>
      <p:sp>
        <p:nvSpPr>
          <p:cNvPr id="36" name="cloud"/>
          <p:cNvSpPr>
            <a:spLocks noChangeAspect="1"/>
          </p:cNvSpPr>
          <p:nvPr userDrawn="1">
            <p:custDataLst>
              <p:tags r:id="rId15"/>
            </p:custDataLst>
          </p:nvPr>
        </p:nvSpPr>
        <p:spPr bwMode="auto">
          <a:xfrm>
            <a:off x="3523375" y="785797"/>
            <a:ext cx="519353" cy="359923"/>
          </a:xfrm>
          <a:custGeom>
            <a:avLst/>
            <a:gdLst>
              <a:gd name="T0" fmla="*/ 9021 w 10849"/>
              <a:gd name="T1" fmla="*/ 2466 h 5639"/>
              <a:gd name="T2" fmla="*/ 8489 w 10849"/>
              <a:gd name="T3" fmla="*/ 2474 h 5639"/>
              <a:gd name="T4" fmla="*/ 6933 w 10849"/>
              <a:gd name="T5" fmla="*/ 625 h 5639"/>
              <a:gd name="T6" fmla="*/ 5711 w 10849"/>
              <a:gd name="T7" fmla="*/ 925 h 5639"/>
              <a:gd name="T8" fmla="*/ 4327 w 10849"/>
              <a:gd name="T9" fmla="*/ 140 h 5639"/>
              <a:gd name="T10" fmla="*/ 2017 w 10849"/>
              <a:gd name="T11" fmla="*/ 1944 h 5639"/>
              <a:gd name="T12" fmla="*/ 2017 w 10849"/>
              <a:gd name="T13" fmla="*/ 2452 h 5639"/>
              <a:gd name="T14" fmla="*/ 67 w 10849"/>
              <a:gd name="T15" fmla="*/ 4163 h 5639"/>
              <a:gd name="T16" fmla="*/ 498 w 10849"/>
              <a:gd name="T17" fmla="*/ 5639 h 5639"/>
              <a:gd name="T18" fmla="*/ 10288 w 10849"/>
              <a:gd name="T19" fmla="*/ 5639 h 5639"/>
              <a:gd name="T20" fmla="*/ 10718 w 10849"/>
              <a:gd name="T21" fmla="*/ 4638 h 5639"/>
              <a:gd name="T22" fmla="*/ 9021 w 10849"/>
              <a:gd name="T23" fmla="*/ 2466 h 56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0849" h="5639">
                <a:moveTo>
                  <a:pt x="9021" y="2466"/>
                </a:moveTo>
                <a:cubicBezTo>
                  <a:pt x="8840" y="2444"/>
                  <a:pt x="8661" y="2448"/>
                  <a:pt x="8489" y="2474"/>
                </a:cubicBezTo>
                <a:cubicBezTo>
                  <a:pt x="8535" y="1553"/>
                  <a:pt x="7863" y="739"/>
                  <a:pt x="6933" y="625"/>
                </a:cubicBezTo>
                <a:cubicBezTo>
                  <a:pt x="6485" y="570"/>
                  <a:pt x="6055" y="688"/>
                  <a:pt x="5711" y="925"/>
                </a:cubicBezTo>
                <a:cubicBezTo>
                  <a:pt x="5384" y="505"/>
                  <a:pt x="4897" y="210"/>
                  <a:pt x="4327" y="140"/>
                </a:cubicBezTo>
                <a:cubicBezTo>
                  <a:pt x="3191" y="0"/>
                  <a:pt x="2157" y="808"/>
                  <a:pt x="2017" y="1944"/>
                </a:cubicBezTo>
                <a:cubicBezTo>
                  <a:pt x="1996" y="2117"/>
                  <a:pt x="1997" y="2287"/>
                  <a:pt x="2017" y="2452"/>
                </a:cubicBezTo>
                <a:cubicBezTo>
                  <a:pt x="1040" y="2443"/>
                  <a:pt x="190" y="3169"/>
                  <a:pt x="67" y="4163"/>
                </a:cubicBezTo>
                <a:cubicBezTo>
                  <a:pt x="0" y="4715"/>
                  <a:pt x="170" y="5241"/>
                  <a:pt x="498" y="5639"/>
                </a:cubicBezTo>
                <a:cubicBezTo>
                  <a:pt x="10288" y="5639"/>
                  <a:pt x="10288" y="5639"/>
                  <a:pt x="10288" y="5639"/>
                </a:cubicBezTo>
                <a:cubicBezTo>
                  <a:pt x="10516" y="5362"/>
                  <a:pt x="10671" y="5020"/>
                  <a:pt x="10718" y="4638"/>
                </a:cubicBezTo>
                <a:cubicBezTo>
                  <a:pt x="10849" y="3570"/>
                  <a:pt x="10089" y="2597"/>
                  <a:pt x="9021" y="2466"/>
                </a:cubicBezTo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 dirty="0">
              <a:solidFill>
                <a:srgbClr val="7F7F7F"/>
              </a:solidFill>
            </a:endParaRPr>
          </a:p>
        </p:txBody>
      </p:sp>
      <p:sp>
        <p:nvSpPr>
          <p:cNvPr id="37" name="cloud"/>
          <p:cNvSpPr>
            <a:spLocks noChangeAspect="1"/>
          </p:cNvSpPr>
          <p:nvPr userDrawn="1">
            <p:custDataLst>
              <p:tags r:id="rId16"/>
            </p:custDataLst>
          </p:nvPr>
        </p:nvSpPr>
        <p:spPr bwMode="auto">
          <a:xfrm>
            <a:off x="1442730" y="4108912"/>
            <a:ext cx="406472" cy="281693"/>
          </a:xfrm>
          <a:custGeom>
            <a:avLst/>
            <a:gdLst>
              <a:gd name="T0" fmla="*/ 9021 w 10849"/>
              <a:gd name="T1" fmla="*/ 2466 h 5639"/>
              <a:gd name="T2" fmla="*/ 8489 w 10849"/>
              <a:gd name="T3" fmla="*/ 2474 h 5639"/>
              <a:gd name="T4" fmla="*/ 6933 w 10849"/>
              <a:gd name="T5" fmla="*/ 625 h 5639"/>
              <a:gd name="T6" fmla="*/ 5711 w 10849"/>
              <a:gd name="T7" fmla="*/ 925 h 5639"/>
              <a:gd name="T8" fmla="*/ 4327 w 10849"/>
              <a:gd name="T9" fmla="*/ 140 h 5639"/>
              <a:gd name="T10" fmla="*/ 2017 w 10849"/>
              <a:gd name="T11" fmla="*/ 1944 h 5639"/>
              <a:gd name="T12" fmla="*/ 2017 w 10849"/>
              <a:gd name="T13" fmla="*/ 2452 h 5639"/>
              <a:gd name="T14" fmla="*/ 67 w 10849"/>
              <a:gd name="T15" fmla="*/ 4163 h 5639"/>
              <a:gd name="T16" fmla="*/ 498 w 10849"/>
              <a:gd name="T17" fmla="*/ 5639 h 5639"/>
              <a:gd name="T18" fmla="*/ 10288 w 10849"/>
              <a:gd name="T19" fmla="*/ 5639 h 5639"/>
              <a:gd name="T20" fmla="*/ 10718 w 10849"/>
              <a:gd name="T21" fmla="*/ 4638 h 5639"/>
              <a:gd name="T22" fmla="*/ 9021 w 10849"/>
              <a:gd name="T23" fmla="*/ 2466 h 56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0849" h="5639">
                <a:moveTo>
                  <a:pt x="9021" y="2466"/>
                </a:moveTo>
                <a:cubicBezTo>
                  <a:pt x="8840" y="2444"/>
                  <a:pt x="8661" y="2448"/>
                  <a:pt x="8489" y="2474"/>
                </a:cubicBezTo>
                <a:cubicBezTo>
                  <a:pt x="8535" y="1553"/>
                  <a:pt x="7863" y="739"/>
                  <a:pt x="6933" y="625"/>
                </a:cubicBezTo>
                <a:cubicBezTo>
                  <a:pt x="6485" y="570"/>
                  <a:pt x="6055" y="688"/>
                  <a:pt x="5711" y="925"/>
                </a:cubicBezTo>
                <a:cubicBezTo>
                  <a:pt x="5384" y="505"/>
                  <a:pt x="4897" y="210"/>
                  <a:pt x="4327" y="140"/>
                </a:cubicBezTo>
                <a:cubicBezTo>
                  <a:pt x="3191" y="0"/>
                  <a:pt x="2157" y="808"/>
                  <a:pt x="2017" y="1944"/>
                </a:cubicBezTo>
                <a:cubicBezTo>
                  <a:pt x="1996" y="2117"/>
                  <a:pt x="1997" y="2287"/>
                  <a:pt x="2017" y="2452"/>
                </a:cubicBezTo>
                <a:cubicBezTo>
                  <a:pt x="1040" y="2443"/>
                  <a:pt x="190" y="3169"/>
                  <a:pt x="67" y="4163"/>
                </a:cubicBezTo>
                <a:cubicBezTo>
                  <a:pt x="0" y="4715"/>
                  <a:pt x="170" y="5241"/>
                  <a:pt x="498" y="5639"/>
                </a:cubicBezTo>
                <a:cubicBezTo>
                  <a:pt x="10288" y="5639"/>
                  <a:pt x="10288" y="5639"/>
                  <a:pt x="10288" y="5639"/>
                </a:cubicBezTo>
                <a:cubicBezTo>
                  <a:pt x="10516" y="5362"/>
                  <a:pt x="10671" y="5020"/>
                  <a:pt x="10718" y="4638"/>
                </a:cubicBezTo>
                <a:cubicBezTo>
                  <a:pt x="10849" y="3570"/>
                  <a:pt x="10089" y="2597"/>
                  <a:pt x="9021" y="2466"/>
                </a:cubicBezTo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 dirty="0">
              <a:solidFill>
                <a:srgbClr val="7F7F7F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73179"/>
            <a:ext cx="6400800" cy="338554"/>
          </a:xfrm>
          <a:prstGeom prst="rect">
            <a:avLst/>
          </a:prstGeom>
          <a:noFill/>
        </p:spPr>
        <p:txBody>
          <a:bodyPr vert="horz" wrap="square" lIns="91440" tIns="45720" rIns="91440" bIns="45720" rtlCol="0">
            <a:spAutoFit/>
          </a:bodyPr>
          <a:lstStyle>
            <a:lvl1pPr marL="285750" indent="-285750" algn="ctr">
              <a:buNone/>
              <a:defRPr lang="en-US" sz="1600" baseline="0" dirty="0">
                <a:solidFill>
                  <a:schemeClr val="bg1">
                    <a:alpha val="50000"/>
                  </a:schemeClr>
                </a:solidFill>
                <a:latin typeface="+mj-lt"/>
              </a:defRPr>
            </a:lvl1pPr>
          </a:lstStyle>
          <a:p>
            <a:pPr lvl="0" indent="0" algn="ctr"/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39" name="cloud"/>
          <p:cNvSpPr>
            <a:spLocks noChangeAspect="1"/>
          </p:cNvSpPr>
          <p:nvPr userDrawn="1">
            <p:custDataLst>
              <p:tags r:id="rId17"/>
            </p:custDataLst>
          </p:nvPr>
        </p:nvSpPr>
        <p:spPr bwMode="auto">
          <a:xfrm>
            <a:off x="4886780" y="1038611"/>
            <a:ext cx="471524" cy="326775"/>
          </a:xfrm>
          <a:custGeom>
            <a:avLst/>
            <a:gdLst>
              <a:gd name="T0" fmla="*/ 9021 w 10849"/>
              <a:gd name="T1" fmla="*/ 2466 h 5639"/>
              <a:gd name="T2" fmla="*/ 8489 w 10849"/>
              <a:gd name="T3" fmla="*/ 2474 h 5639"/>
              <a:gd name="T4" fmla="*/ 6933 w 10849"/>
              <a:gd name="T5" fmla="*/ 625 h 5639"/>
              <a:gd name="T6" fmla="*/ 5711 w 10849"/>
              <a:gd name="T7" fmla="*/ 925 h 5639"/>
              <a:gd name="T8" fmla="*/ 4327 w 10849"/>
              <a:gd name="T9" fmla="*/ 140 h 5639"/>
              <a:gd name="T10" fmla="*/ 2017 w 10849"/>
              <a:gd name="T11" fmla="*/ 1944 h 5639"/>
              <a:gd name="T12" fmla="*/ 2017 w 10849"/>
              <a:gd name="T13" fmla="*/ 2452 h 5639"/>
              <a:gd name="T14" fmla="*/ 67 w 10849"/>
              <a:gd name="T15" fmla="*/ 4163 h 5639"/>
              <a:gd name="T16" fmla="*/ 498 w 10849"/>
              <a:gd name="T17" fmla="*/ 5639 h 5639"/>
              <a:gd name="T18" fmla="*/ 10288 w 10849"/>
              <a:gd name="T19" fmla="*/ 5639 h 5639"/>
              <a:gd name="T20" fmla="*/ 10718 w 10849"/>
              <a:gd name="T21" fmla="*/ 4638 h 5639"/>
              <a:gd name="T22" fmla="*/ 9021 w 10849"/>
              <a:gd name="T23" fmla="*/ 2466 h 56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0849" h="5639">
                <a:moveTo>
                  <a:pt x="9021" y="2466"/>
                </a:moveTo>
                <a:cubicBezTo>
                  <a:pt x="8840" y="2444"/>
                  <a:pt x="8661" y="2448"/>
                  <a:pt x="8489" y="2474"/>
                </a:cubicBezTo>
                <a:cubicBezTo>
                  <a:pt x="8535" y="1553"/>
                  <a:pt x="7863" y="739"/>
                  <a:pt x="6933" y="625"/>
                </a:cubicBezTo>
                <a:cubicBezTo>
                  <a:pt x="6485" y="570"/>
                  <a:pt x="6055" y="688"/>
                  <a:pt x="5711" y="925"/>
                </a:cubicBezTo>
                <a:cubicBezTo>
                  <a:pt x="5384" y="505"/>
                  <a:pt x="4897" y="210"/>
                  <a:pt x="4327" y="140"/>
                </a:cubicBezTo>
                <a:cubicBezTo>
                  <a:pt x="3191" y="0"/>
                  <a:pt x="2157" y="808"/>
                  <a:pt x="2017" y="1944"/>
                </a:cubicBezTo>
                <a:cubicBezTo>
                  <a:pt x="1996" y="2117"/>
                  <a:pt x="1997" y="2287"/>
                  <a:pt x="2017" y="2452"/>
                </a:cubicBezTo>
                <a:cubicBezTo>
                  <a:pt x="1040" y="2443"/>
                  <a:pt x="190" y="3169"/>
                  <a:pt x="67" y="4163"/>
                </a:cubicBezTo>
                <a:cubicBezTo>
                  <a:pt x="0" y="4715"/>
                  <a:pt x="170" y="5241"/>
                  <a:pt x="498" y="5639"/>
                </a:cubicBezTo>
                <a:cubicBezTo>
                  <a:pt x="10288" y="5639"/>
                  <a:pt x="10288" y="5639"/>
                  <a:pt x="10288" y="5639"/>
                </a:cubicBezTo>
                <a:cubicBezTo>
                  <a:pt x="10516" y="5362"/>
                  <a:pt x="10671" y="5020"/>
                  <a:pt x="10718" y="4638"/>
                </a:cubicBezTo>
                <a:cubicBezTo>
                  <a:pt x="10849" y="3570"/>
                  <a:pt x="10089" y="2597"/>
                  <a:pt x="9021" y="2466"/>
                </a:cubicBezTo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 dirty="0">
              <a:solidFill>
                <a:srgbClr val="7F7F7F"/>
              </a:solidFill>
            </a:endParaRPr>
          </a:p>
        </p:txBody>
      </p:sp>
      <p:grpSp>
        <p:nvGrpSpPr>
          <p:cNvPr id="53" name="Group 52"/>
          <p:cNvGrpSpPr>
            <a:grpSpLocks/>
          </p:cNvGrpSpPr>
          <p:nvPr userDrawn="1"/>
        </p:nvGrpSpPr>
        <p:grpSpPr>
          <a:xfrm>
            <a:off x="2362200" y="1617523"/>
            <a:ext cx="4590288" cy="2056124"/>
            <a:chOff x="2960265" y="2491587"/>
            <a:chExt cx="3117110" cy="1252498"/>
          </a:xfrm>
        </p:grpSpPr>
        <p:sp>
          <p:nvSpPr>
            <p:cNvPr id="54" name="Freeform 6"/>
            <p:cNvSpPr>
              <a:spLocks/>
            </p:cNvSpPr>
            <p:nvPr/>
          </p:nvSpPr>
          <p:spPr bwMode="auto">
            <a:xfrm>
              <a:off x="3770531" y="2491587"/>
              <a:ext cx="1637975" cy="608013"/>
            </a:xfrm>
            <a:custGeom>
              <a:avLst/>
              <a:gdLst>
                <a:gd name="T0" fmla="*/ 1359 w 23176"/>
                <a:gd name="T1" fmla="*/ 8141 h 8603"/>
                <a:gd name="T2" fmla="*/ 11589 w 23176"/>
                <a:gd name="T3" fmla="*/ 1367 h 8603"/>
                <a:gd name="T4" fmla="*/ 21818 w 23176"/>
                <a:gd name="T5" fmla="*/ 8141 h 8603"/>
                <a:gd name="T6" fmla="*/ 21818 w 23176"/>
                <a:gd name="T7" fmla="*/ 8141 h 8603"/>
                <a:gd name="T8" fmla="*/ 22476 w 23176"/>
                <a:gd name="T9" fmla="*/ 8603 h 8603"/>
                <a:gd name="T10" fmla="*/ 23176 w 23176"/>
                <a:gd name="T11" fmla="*/ 7903 h 8603"/>
                <a:gd name="T12" fmla="*/ 23127 w 23176"/>
                <a:gd name="T13" fmla="*/ 7637 h 8603"/>
                <a:gd name="T14" fmla="*/ 11589 w 23176"/>
                <a:gd name="T15" fmla="*/ 0 h 8603"/>
                <a:gd name="T16" fmla="*/ 51 w 23176"/>
                <a:gd name="T17" fmla="*/ 7634 h 8603"/>
                <a:gd name="T18" fmla="*/ 0 w 23176"/>
                <a:gd name="T19" fmla="*/ 7903 h 8603"/>
                <a:gd name="T20" fmla="*/ 701 w 23176"/>
                <a:gd name="T21" fmla="*/ 8603 h 8603"/>
                <a:gd name="T22" fmla="*/ 1359 w 23176"/>
                <a:gd name="T23" fmla="*/ 8141 h 86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3176" h="8603">
                  <a:moveTo>
                    <a:pt x="1359" y="8141"/>
                  </a:moveTo>
                  <a:cubicBezTo>
                    <a:pt x="3052" y="4159"/>
                    <a:pt x="6995" y="1367"/>
                    <a:pt x="11589" y="1367"/>
                  </a:cubicBezTo>
                  <a:cubicBezTo>
                    <a:pt x="16182" y="1367"/>
                    <a:pt x="20124" y="4159"/>
                    <a:pt x="21818" y="8141"/>
                  </a:cubicBezTo>
                  <a:cubicBezTo>
                    <a:pt x="21818" y="8141"/>
                    <a:pt x="21818" y="8141"/>
                    <a:pt x="21818" y="8141"/>
                  </a:cubicBezTo>
                  <a:cubicBezTo>
                    <a:pt x="21915" y="8410"/>
                    <a:pt x="22173" y="8603"/>
                    <a:pt x="22476" y="8603"/>
                  </a:cubicBezTo>
                  <a:cubicBezTo>
                    <a:pt x="22863" y="8603"/>
                    <a:pt x="23176" y="8290"/>
                    <a:pt x="23176" y="7903"/>
                  </a:cubicBezTo>
                  <a:cubicBezTo>
                    <a:pt x="23176" y="7808"/>
                    <a:pt x="23161" y="7719"/>
                    <a:pt x="23127" y="7637"/>
                  </a:cubicBezTo>
                  <a:cubicBezTo>
                    <a:pt x="21216" y="3147"/>
                    <a:pt x="16769" y="0"/>
                    <a:pt x="11589" y="0"/>
                  </a:cubicBezTo>
                  <a:cubicBezTo>
                    <a:pt x="6410" y="0"/>
                    <a:pt x="1964" y="3146"/>
                    <a:pt x="51" y="7634"/>
                  </a:cubicBezTo>
                  <a:cubicBezTo>
                    <a:pt x="15" y="7715"/>
                    <a:pt x="0" y="7808"/>
                    <a:pt x="0" y="7903"/>
                  </a:cubicBezTo>
                  <a:cubicBezTo>
                    <a:pt x="0" y="8290"/>
                    <a:pt x="315" y="8603"/>
                    <a:pt x="701" y="8603"/>
                  </a:cubicBezTo>
                  <a:cubicBezTo>
                    <a:pt x="1004" y="8603"/>
                    <a:pt x="1254" y="8412"/>
                    <a:pt x="1359" y="8141"/>
                  </a:cubicBezTo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788" dirty="0">
                <a:solidFill>
                  <a:srgbClr val="7F7F7F"/>
                </a:solidFill>
              </a:endParaRPr>
            </a:p>
          </p:txBody>
        </p:sp>
        <p:sp>
          <p:nvSpPr>
            <p:cNvPr id="55" name="Freeform 7"/>
            <p:cNvSpPr>
              <a:spLocks/>
            </p:cNvSpPr>
            <p:nvPr/>
          </p:nvSpPr>
          <p:spPr bwMode="auto">
            <a:xfrm>
              <a:off x="2960265" y="3223435"/>
              <a:ext cx="549133" cy="367495"/>
            </a:xfrm>
            <a:custGeom>
              <a:avLst/>
              <a:gdLst>
                <a:gd name="T0" fmla="*/ 6453 w 7770"/>
                <a:gd name="T1" fmla="*/ 5005 h 5200"/>
                <a:gd name="T2" fmla="*/ 6160 w 7770"/>
                <a:gd name="T3" fmla="*/ 5200 h 5200"/>
                <a:gd name="T4" fmla="*/ 5227 w 7770"/>
                <a:gd name="T5" fmla="*/ 5200 h 5200"/>
                <a:gd name="T6" fmla="*/ 4958 w 7770"/>
                <a:gd name="T7" fmla="*/ 5005 h 5200"/>
                <a:gd name="T8" fmla="*/ 4077 w 7770"/>
                <a:gd name="T9" fmla="*/ 1704 h 5200"/>
                <a:gd name="T10" fmla="*/ 3897 w 7770"/>
                <a:gd name="T11" fmla="*/ 593 h 5200"/>
                <a:gd name="T12" fmla="*/ 3719 w 7770"/>
                <a:gd name="T13" fmla="*/ 1704 h 5200"/>
                <a:gd name="T14" fmla="*/ 2837 w 7770"/>
                <a:gd name="T15" fmla="*/ 5005 h 5200"/>
                <a:gd name="T16" fmla="*/ 2543 w 7770"/>
                <a:gd name="T17" fmla="*/ 5200 h 5200"/>
                <a:gd name="T18" fmla="*/ 1596 w 7770"/>
                <a:gd name="T19" fmla="*/ 5200 h 5200"/>
                <a:gd name="T20" fmla="*/ 1329 w 7770"/>
                <a:gd name="T21" fmla="*/ 5005 h 5200"/>
                <a:gd name="T22" fmla="*/ 37 w 7770"/>
                <a:gd name="T23" fmla="*/ 259 h 5200"/>
                <a:gd name="T24" fmla="*/ 242 w 7770"/>
                <a:gd name="T25" fmla="*/ 0 h 5200"/>
                <a:gd name="T26" fmla="*/ 842 w 7770"/>
                <a:gd name="T27" fmla="*/ 0 h 5200"/>
                <a:gd name="T28" fmla="*/ 1137 w 7770"/>
                <a:gd name="T29" fmla="*/ 217 h 5200"/>
                <a:gd name="T30" fmla="*/ 1955 w 7770"/>
                <a:gd name="T31" fmla="*/ 3603 h 5200"/>
                <a:gd name="T32" fmla="*/ 2109 w 7770"/>
                <a:gd name="T33" fmla="*/ 4757 h 5200"/>
                <a:gd name="T34" fmla="*/ 2324 w 7770"/>
                <a:gd name="T35" fmla="*/ 3614 h 5200"/>
                <a:gd name="T36" fmla="*/ 3233 w 7770"/>
                <a:gd name="T37" fmla="*/ 206 h 5200"/>
                <a:gd name="T38" fmla="*/ 3539 w 7770"/>
                <a:gd name="T39" fmla="*/ 0 h 5200"/>
                <a:gd name="T40" fmla="*/ 4281 w 7770"/>
                <a:gd name="T41" fmla="*/ 0 h 5200"/>
                <a:gd name="T42" fmla="*/ 4601 w 7770"/>
                <a:gd name="T43" fmla="*/ 217 h 5200"/>
                <a:gd name="T44" fmla="*/ 5520 w 7770"/>
                <a:gd name="T45" fmla="*/ 3614 h 5200"/>
                <a:gd name="T46" fmla="*/ 5725 w 7770"/>
                <a:gd name="T47" fmla="*/ 4757 h 5200"/>
                <a:gd name="T48" fmla="*/ 5903 w 7770"/>
                <a:gd name="T49" fmla="*/ 3614 h 5200"/>
                <a:gd name="T50" fmla="*/ 6658 w 7770"/>
                <a:gd name="T51" fmla="*/ 206 h 5200"/>
                <a:gd name="T52" fmla="*/ 6966 w 7770"/>
                <a:gd name="T53" fmla="*/ 0 h 5200"/>
                <a:gd name="T54" fmla="*/ 7528 w 7770"/>
                <a:gd name="T55" fmla="*/ 0 h 5200"/>
                <a:gd name="T56" fmla="*/ 7732 w 7770"/>
                <a:gd name="T57" fmla="*/ 248 h 5200"/>
                <a:gd name="T58" fmla="*/ 6453 w 7770"/>
                <a:gd name="T59" fmla="*/ 5005 h 5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7770" h="5200">
                  <a:moveTo>
                    <a:pt x="6453" y="5005"/>
                  </a:moveTo>
                  <a:cubicBezTo>
                    <a:pt x="6416" y="5125"/>
                    <a:pt x="6327" y="5200"/>
                    <a:pt x="6160" y="5200"/>
                  </a:cubicBezTo>
                  <a:cubicBezTo>
                    <a:pt x="5227" y="5200"/>
                    <a:pt x="5227" y="5200"/>
                    <a:pt x="5227" y="5200"/>
                  </a:cubicBezTo>
                  <a:cubicBezTo>
                    <a:pt x="5075" y="5200"/>
                    <a:pt x="4998" y="5157"/>
                    <a:pt x="4958" y="5005"/>
                  </a:cubicBezTo>
                  <a:cubicBezTo>
                    <a:pt x="4077" y="1704"/>
                    <a:pt x="4077" y="1704"/>
                    <a:pt x="4077" y="1704"/>
                  </a:cubicBezTo>
                  <a:cubicBezTo>
                    <a:pt x="3987" y="1370"/>
                    <a:pt x="3948" y="982"/>
                    <a:pt x="3897" y="593"/>
                  </a:cubicBezTo>
                  <a:cubicBezTo>
                    <a:pt x="3859" y="982"/>
                    <a:pt x="3808" y="1380"/>
                    <a:pt x="3719" y="1704"/>
                  </a:cubicBezTo>
                  <a:cubicBezTo>
                    <a:pt x="2837" y="5005"/>
                    <a:pt x="2837" y="5005"/>
                    <a:pt x="2837" y="5005"/>
                  </a:cubicBezTo>
                  <a:cubicBezTo>
                    <a:pt x="2811" y="5125"/>
                    <a:pt x="2709" y="5200"/>
                    <a:pt x="2543" y="5200"/>
                  </a:cubicBezTo>
                  <a:cubicBezTo>
                    <a:pt x="1596" y="5200"/>
                    <a:pt x="1596" y="5200"/>
                    <a:pt x="1596" y="5200"/>
                  </a:cubicBezTo>
                  <a:cubicBezTo>
                    <a:pt x="1444" y="5200"/>
                    <a:pt x="1366" y="5157"/>
                    <a:pt x="1329" y="5005"/>
                  </a:cubicBezTo>
                  <a:cubicBezTo>
                    <a:pt x="37" y="259"/>
                    <a:pt x="37" y="259"/>
                    <a:pt x="37" y="259"/>
                  </a:cubicBezTo>
                  <a:cubicBezTo>
                    <a:pt x="0" y="97"/>
                    <a:pt x="101" y="0"/>
                    <a:pt x="242" y="0"/>
                  </a:cubicBezTo>
                  <a:cubicBezTo>
                    <a:pt x="842" y="0"/>
                    <a:pt x="842" y="0"/>
                    <a:pt x="842" y="0"/>
                  </a:cubicBezTo>
                  <a:cubicBezTo>
                    <a:pt x="1008" y="0"/>
                    <a:pt x="1098" y="55"/>
                    <a:pt x="1137" y="217"/>
                  </a:cubicBezTo>
                  <a:cubicBezTo>
                    <a:pt x="1955" y="3603"/>
                    <a:pt x="1955" y="3603"/>
                    <a:pt x="1955" y="3603"/>
                  </a:cubicBezTo>
                  <a:cubicBezTo>
                    <a:pt x="2043" y="3992"/>
                    <a:pt x="2070" y="4392"/>
                    <a:pt x="2109" y="4757"/>
                  </a:cubicBezTo>
                  <a:cubicBezTo>
                    <a:pt x="2172" y="4401"/>
                    <a:pt x="2223" y="3981"/>
                    <a:pt x="2324" y="3614"/>
                  </a:cubicBezTo>
                  <a:cubicBezTo>
                    <a:pt x="3233" y="206"/>
                    <a:pt x="3233" y="206"/>
                    <a:pt x="3233" y="206"/>
                  </a:cubicBezTo>
                  <a:cubicBezTo>
                    <a:pt x="3272" y="65"/>
                    <a:pt x="3386" y="0"/>
                    <a:pt x="3539" y="0"/>
                  </a:cubicBezTo>
                  <a:cubicBezTo>
                    <a:pt x="4281" y="0"/>
                    <a:pt x="4281" y="0"/>
                    <a:pt x="4281" y="0"/>
                  </a:cubicBezTo>
                  <a:cubicBezTo>
                    <a:pt x="4433" y="0"/>
                    <a:pt x="4562" y="76"/>
                    <a:pt x="4601" y="217"/>
                  </a:cubicBezTo>
                  <a:cubicBezTo>
                    <a:pt x="5520" y="3614"/>
                    <a:pt x="5520" y="3614"/>
                    <a:pt x="5520" y="3614"/>
                  </a:cubicBezTo>
                  <a:cubicBezTo>
                    <a:pt x="5623" y="3981"/>
                    <a:pt x="5675" y="4391"/>
                    <a:pt x="5725" y="4757"/>
                  </a:cubicBezTo>
                  <a:cubicBezTo>
                    <a:pt x="5776" y="4400"/>
                    <a:pt x="5827" y="3981"/>
                    <a:pt x="5903" y="3614"/>
                  </a:cubicBezTo>
                  <a:cubicBezTo>
                    <a:pt x="6658" y="206"/>
                    <a:pt x="6658" y="206"/>
                    <a:pt x="6658" y="206"/>
                  </a:cubicBezTo>
                  <a:cubicBezTo>
                    <a:pt x="6684" y="65"/>
                    <a:pt x="6812" y="0"/>
                    <a:pt x="6966" y="0"/>
                  </a:cubicBezTo>
                  <a:cubicBezTo>
                    <a:pt x="7528" y="0"/>
                    <a:pt x="7528" y="0"/>
                    <a:pt x="7528" y="0"/>
                  </a:cubicBezTo>
                  <a:cubicBezTo>
                    <a:pt x="7668" y="0"/>
                    <a:pt x="7770" y="87"/>
                    <a:pt x="7732" y="248"/>
                  </a:cubicBezTo>
                  <a:lnTo>
                    <a:pt x="6453" y="500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788" dirty="0">
                <a:solidFill>
                  <a:srgbClr val="7F7F7F"/>
                </a:solidFill>
              </a:endParaRPr>
            </a:p>
          </p:txBody>
        </p:sp>
        <p:sp>
          <p:nvSpPr>
            <p:cNvPr id="56" name="Freeform 8"/>
            <p:cNvSpPr>
              <a:spLocks noEditPoints="1"/>
            </p:cNvSpPr>
            <p:nvPr/>
          </p:nvSpPr>
          <p:spPr bwMode="auto">
            <a:xfrm>
              <a:off x="3598736" y="3217063"/>
              <a:ext cx="345026" cy="377129"/>
            </a:xfrm>
            <a:custGeom>
              <a:avLst/>
              <a:gdLst>
                <a:gd name="T0" fmla="*/ 2429 w 4882"/>
                <a:gd name="T1" fmla="*/ 723 h 5336"/>
                <a:gd name="T2" fmla="*/ 1061 w 4882"/>
                <a:gd name="T3" fmla="*/ 2654 h 5336"/>
                <a:gd name="T4" fmla="*/ 2429 w 4882"/>
                <a:gd name="T5" fmla="*/ 4624 h 5336"/>
                <a:gd name="T6" fmla="*/ 3796 w 4882"/>
                <a:gd name="T7" fmla="*/ 2654 h 5336"/>
                <a:gd name="T8" fmla="*/ 2429 w 4882"/>
                <a:gd name="T9" fmla="*/ 723 h 5336"/>
                <a:gd name="T10" fmla="*/ 2454 w 4882"/>
                <a:gd name="T11" fmla="*/ 5336 h 5336"/>
                <a:gd name="T12" fmla="*/ 0 w 4882"/>
                <a:gd name="T13" fmla="*/ 2654 h 5336"/>
                <a:gd name="T14" fmla="*/ 2454 w 4882"/>
                <a:gd name="T15" fmla="*/ 0 h 5336"/>
                <a:gd name="T16" fmla="*/ 4882 w 4882"/>
                <a:gd name="T17" fmla="*/ 2654 h 5336"/>
                <a:gd name="T18" fmla="*/ 2454 w 4882"/>
                <a:gd name="T19" fmla="*/ 5336 h 5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882" h="5336">
                  <a:moveTo>
                    <a:pt x="2429" y="723"/>
                  </a:moveTo>
                  <a:cubicBezTo>
                    <a:pt x="1547" y="723"/>
                    <a:pt x="1061" y="1359"/>
                    <a:pt x="1061" y="2654"/>
                  </a:cubicBezTo>
                  <a:cubicBezTo>
                    <a:pt x="1061" y="3982"/>
                    <a:pt x="1547" y="4624"/>
                    <a:pt x="2429" y="4624"/>
                  </a:cubicBezTo>
                  <a:cubicBezTo>
                    <a:pt x="3311" y="4624"/>
                    <a:pt x="3796" y="3982"/>
                    <a:pt x="3796" y="2654"/>
                  </a:cubicBezTo>
                  <a:cubicBezTo>
                    <a:pt x="3796" y="1359"/>
                    <a:pt x="3311" y="723"/>
                    <a:pt x="2429" y="723"/>
                  </a:cubicBezTo>
                  <a:moveTo>
                    <a:pt x="2454" y="5336"/>
                  </a:moveTo>
                  <a:cubicBezTo>
                    <a:pt x="972" y="5336"/>
                    <a:pt x="0" y="4316"/>
                    <a:pt x="0" y="2654"/>
                  </a:cubicBezTo>
                  <a:cubicBezTo>
                    <a:pt x="0" y="1003"/>
                    <a:pt x="972" y="0"/>
                    <a:pt x="2454" y="0"/>
                  </a:cubicBezTo>
                  <a:cubicBezTo>
                    <a:pt x="3937" y="0"/>
                    <a:pt x="4882" y="1003"/>
                    <a:pt x="4882" y="2654"/>
                  </a:cubicBezTo>
                  <a:cubicBezTo>
                    <a:pt x="4882" y="4316"/>
                    <a:pt x="3937" y="5336"/>
                    <a:pt x="2454" y="5336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788" dirty="0">
                <a:solidFill>
                  <a:srgbClr val="7F7F7F"/>
                </a:solidFill>
              </a:endParaRPr>
            </a:p>
          </p:txBody>
        </p:sp>
        <p:sp>
          <p:nvSpPr>
            <p:cNvPr id="57" name="Freeform 9"/>
            <p:cNvSpPr>
              <a:spLocks/>
            </p:cNvSpPr>
            <p:nvPr/>
          </p:nvSpPr>
          <p:spPr bwMode="auto">
            <a:xfrm>
              <a:off x="4069632" y="3217063"/>
              <a:ext cx="224034" cy="373658"/>
            </a:xfrm>
            <a:custGeom>
              <a:avLst/>
              <a:gdLst>
                <a:gd name="T0" fmla="*/ 2978 w 3170"/>
                <a:gd name="T1" fmla="*/ 822 h 5287"/>
                <a:gd name="T2" fmla="*/ 2606 w 3170"/>
                <a:gd name="T3" fmla="*/ 1013 h 5287"/>
                <a:gd name="T4" fmla="*/ 1892 w 3170"/>
                <a:gd name="T5" fmla="*/ 895 h 5287"/>
                <a:gd name="T6" fmla="*/ 1023 w 3170"/>
                <a:gd name="T7" fmla="*/ 2256 h 5287"/>
                <a:gd name="T8" fmla="*/ 1023 w 3170"/>
                <a:gd name="T9" fmla="*/ 5073 h 5287"/>
                <a:gd name="T10" fmla="*/ 754 w 3170"/>
                <a:gd name="T11" fmla="*/ 5287 h 5287"/>
                <a:gd name="T12" fmla="*/ 268 w 3170"/>
                <a:gd name="T13" fmla="*/ 5287 h 5287"/>
                <a:gd name="T14" fmla="*/ 0 w 3170"/>
                <a:gd name="T15" fmla="*/ 5073 h 5287"/>
                <a:gd name="T16" fmla="*/ 0 w 3170"/>
                <a:gd name="T17" fmla="*/ 304 h 5287"/>
                <a:gd name="T18" fmla="*/ 268 w 3170"/>
                <a:gd name="T19" fmla="*/ 87 h 5287"/>
                <a:gd name="T20" fmla="*/ 562 w 3170"/>
                <a:gd name="T21" fmla="*/ 87 h 5287"/>
                <a:gd name="T22" fmla="*/ 831 w 3170"/>
                <a:gd name="T23" fmla="*/ 250 h 5287"/>
                <a:gd name="T24" fmla="*/ 1010 w 3170"/>
                <a:gd name="T25" fmla="*/ 832 h 5287"/>
                <a:gd name="T26" fmla="*/ 2441 w 3170"/>
                <a:gd name="T27" fmla="*/ 0 h 5287"/>
                <a:gd name="T28" fmla="*/ 3106 w 3170"/>
                <a:gd name="T29" fmla="*/ 378 h 5287"/>
                <a:gd name="T30" fmla="*/ 2978 w 3170"/>
                <a:gd name="T31" fmla="*/ 822 h 5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70" h="5287">
                  <a:moveTo>
                    <a:pt x="2978" y="822"/>
                  </a:moveTo>
                  <a:cubicBezTo>
                    <a:pt x="2940" y="971"/>
                    <a:pt x="2825" y="1068"/>
                    <a:pt x="2606" y="1013"/>
                  </a:cubicBezTo>
                  <a:cubicBezTo>
                    <a:pt x="2428" y="971"/>
                    <a:pt x="2135" y="895"/>
                    <a:pt x="1892" y="895"/>
                  </a:cubicBezTo>
                  <a:cubicBezTo>
                    <a:pt x="1521" y="895"/>
                    <a:pt x="1023" y="1317"/>
                    <a:pt x="1023" y="2256"/>
                  </a:cubicBezTo>
                  <a:cubicBezTo>
                    <a:pt x="1023" y="5073"/>
                    <a:pt x="1023" y="5073"/>
                    <a:pt x="1023" y="5073"/>
                  </a:cubicBezTo>
                  <a:cubicBezTo>
                    <a:pt x="1023" y="5191"/>
                    <a:pt x="894" y="5287"/>
                    <a:pt x="754" y="5287"/>
                  </a:cubicBezTo>
                  <a:cubicBezTo>
                    <a:pt x="268" y="5287"/>
                    <a:pt x="268" y="5287"/>
                    <a:pt x="268" y="5287"/>
                  </a:cubicBezTo>
                  <a:cubicBezTo>
                    <a:pt x="128" y="5287"/>
                    <a:pt x="0" y="5191"/>
                    <a:pt x="0" y="5073"/>
                  </a:cubicBezTo>
                  <a:cubicBezTo>
                    <a:pt x="0" y="304"/>
                    <a:pt x="0" y="304"/>
                    <a:pt x="0" y="304"/>
                  </a:cubicBezTo>
                  <a:cubicBezTo>
                    <a:pt x="0" y="175"/>
                    <a:pt x="128" y="87"/>
                    <a:pt x="268" y="87"/>
                  </a:cubicBezTo>
                  <a:cubicBezTo>
                    <a:pt x="562" y="87"/>
                    <a:pt x="562" y="87"/>
                    <a:pt x="562" y="87"/>
                  </a:cubicBezTo>
                  <a:cubicBezTo>
                    <a:pt x="690" y="87"/>
                    <a:pt x="792" y="142"/>
                    <a:pt x="831" y="250"/>
                  </a:cubicBezTo>
                  <a:cubicBezTo>
                    <a:pt x="1010" y="832"/>
                    <a:pt x="1010" y="832"/>
                    <a:pt x="1010" y="832"/>
                  </a:cubicBezTo>
                  <a:cubicBezTo>
                    <a:pt x="1368" y="326"/>
                    <a:pt x="1853" y="0"/>
                    <a:pt x="2441" y="0"/>
                  </a:cubicBezTo>
                  <a:cubicBezTo>
                    <a:pt x="2850" y="0"/>
                    <a:pt x="3170" y="162"/>
                    <a:pt x="3106" y="378"/>
                  </a:cubicBezTo>
                  <a:lnTo>
                    <a:pt x="2978" y="822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788" dirty="0">
                <a:solidFill>
                  <a:srgbClr val="7F7F7F"/>
                </a:solidFill>
              </a:endParaRPr>
            </a:p>
          </p:txBody>
        </p:sp>
        <p:sp>
          <p:nvSpPr>
            <p:cNvPr id="58" name="Freeform 10"/>
            <p:cNvSpPr>
              <a:spLocks noEditPoints="1"/>
            </p:cNvSpPr>
            <p:nvPr/>
          </p:nvSpPr>
          <p:spPr bwMode="auto">
            <a:xfrm>
              <a:off x="4807912" y="3045268"/>
              <a:ext cx="316124" cy="547218"/>
            </a:xfrm>
            <a:custGeom>
              <a:avLst/>
              <a:gdLst>
                <a:gd name="T0" fmla="*/ 2261 w 4473"/>
                <a:gd name="T1" fmla="*/ 3110 h 7743"/>
                <a:gd name="T2" fmla="*/ 1405 w 4473"/>
                <a:gd name="T3" fmla="*/ 3532 h 7743"/>
                <a:gd name="T4" fmla="*/ 1086 w 4473"/>
                <a:gd name="T5" fmla="*/ 5072 h 7743"/>
                <a:gd name="T6" fmla="*/ 2248 w 4473"/>
                <a:gd name="T7" fmla="*/ 7028 h 7743"/>
                <a:gd name="T8" fmla="*/ 3500 w 4473"/>
                <a:gd name="T9" fmla="*/ 5093 h 7743"/>
                <a:gd name="T10" fmla="*/ 2261 w 4473"/>
                <a:gd name="T11" fmla="*/ 3110 h 7743"/>
                <a:gd name="T12" fmla="*/ 4205 w 4473"/>
                <a:gd name="T13" fmla="*/ 7657 h 7743"/>
                <a:gd name="T14" fmla="*/ 3935 w 4473"/>
                <a:gd name="T15" fmla="*/ 7657 h 7743"/>
                <a:gd name="T16" fmla="*/ 3604 w 4473"/>
                <a:gd name="T17" fmla="*/ 7440 h 7743"/>
                <a:gd name="T18" fmla="*/ 3500 w 4473"/>
                <a:gd name="T19" fmla="*/ 7006 h 7743"/>
                <a:gd name="T20" fmla="*/ 2006 w 4473"/>
                <a:gd name="T21" fmla="*/ 7743 h 7743"/>
                <a:gd name="T22" fmla="*/ 0 w 4473"/>
                <a:gd name="T23" fmla="*/ 5083 h 7743"/>
                <a:gd name="T24" fmla="*/ 613 w 4473"/>
                <a:gd name="T25" fmla="*/ 2980 h 7743"/>
                <a:gd name="T26" fmla="*/ 2044 w 4473"/>
                <a:gd name="T27" fmla="*/ 2395 h 7743"/>
                <a:gd name="T28" fmla="*/ 3476 w 4473"/>
                <a:gd name="T29" fmla="*/ 3164 h 7743"/>
                <a:gd name="T30" fmla="*/ 3476 w 4473"/>
                <a:gd name="T31" fmla="*/ 216 h 7743"/>
                <a:gd name="T32" fmla="*/ 3745 w 4473"/>
                <a:gd name="T33" fmla="*/ 0 h 7743"/>
                <a:gd name="T34" fmla="*/ 4205 w 4473"/>
                <a:gd name="T35" fmla="*/ 0 h 7743"/>
                <a:gd name="T36" fmla="*/ 4473 w 4473"/>
                <a:gd name="T37" fmla="*/ 216 h 7743"/>
                <a:gd name="T38" fmla="*/ 4473 w 4473"/>
                <a:gd name="T39" fmla="*/ 7440 h 7743"/>
                <a:gd name="T40" fmla="*/ 4205 w 4473"/>
                <a:gd name="T41" fmla="*/ 7657 h 77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4473" h="7743">
                  <a:moveTo>
                    <a:pt x="2261" y="3110"/>
                  </a:moveTo>
                  <a:cubicBezTo>
                    <a:pt x="1877" y="3110"/>
                    <a:pt x="1584" y="3251"/>
                    <a:pt x="1405" y="3532"/>
                  </a:cubicBezTo>
                  <a:cubicBezTo>
                    <a:pt x="1226" y="3814"/>
                    <a:pt x="1086" y="4281"/>
                    <a:pt x="1086" y="5072"/>
                  </a:cubicBezTo>
                  <a:cubicBezTo>
                    <a:pt x="1086" y="6459"/>
                    <a:pt x="1444" y="7028"/>
                    <a:pt x="2248" y="7028"/>
                  </a:cubicBezTo>
                  <a:cubicBezTo>
                    <a:pt x="3080" y="7028"/>
                    <a:pt x="3500" y="6394"/>
                    <a:pt x="3500" y="5093"/>
                  </a:cubicBezTo>
                  <a:cubicBezTo>
                    <a:pt x="3500" y="3803"/>
                    <a:pt x="3040" y="3110"/>
                    <a:pt x="2261" y="3110"/>
                  </a:cubicBezTo>
                  <a:moveTo>
                    <a:pt x="4205" y="7657"/>
                  </a:moveTo>
                  <a:cubicBezTo>
                    <a:pt x="3935" y="7657"/>
                    <a:pt x="3935" y="7657"/>
                    <a:pt x="3935" y="7657"/>
                  </a:cubicBezTo>
                  <a:cubicBezTo>
                    <a:pt x="3745" y="7657"/>
                    <a:pt x="3642" y="7592"/>
                    <a:pt x="3604" y="7440"/>
                  </a:cubicBezTo>
                  <a:cubicBezTo>
                    <a:pt x="3500" y="7006"/>
                    <a:pt x="3500" y="7006"/>
                    <a:pt x="3500" y="7006"/>
                  </a:cubicBezTo>
                  <a:cubicBezTo>
                    <a:pt x="3131" y="7537"/>
                    <a:pt x="2670" y="7743"/>
                    <a:pt x="2006" y="7743"/>
                  </a:cubicBezTo>
                  <a:cubicBezTo>
                    <a:pt x="689" y="7743"/>
                    <a:pt x="0" y="6838"/>
                    <a:pt x="0" y="5083"/>
                  </a:cubicBezTo>
                  <a:cubicBezTo>
                    <a:pt x="0" y="4010"/>
                    <a:pt x="178" y="3478"/>
                    <a:pt x="613" y="2980"/>
                  </a:cubicBezTo>
                  <a:cubicBezTo>
                    <a:pt x="946" y="2600"/>
                    <a:pt x="1495" y="2395"/>
                    <a:pt x="2044" y="2395"/>
                  </a:cubicBezTo>
                  <a:cubicBezTo>
                    <a:pt x="2670" y="2395"/>
                    <a:pt x="3143" y="2655"/>
                    <a:pt x="3476" y="3164"/>
                  </a:cubicBezTo>
                  <a:cubicBezTo>
                    <a:pt x="3476" y="216"/>
                    <a:pt x="3476" y="216"/>
                    <a:pt x="3476" y="216"/>
                  </a:cubicBezTo>
                  <a:cubicBezTo>
                    <a:pt x="3476" y="87"/>
                    <a:pt x="3604" y="0"/>
                    <a:pt x="3745" y="0"/>
                  </a:cubicBezTo>
                  <a:cubicBezTo>
                    <a:pt x="4205" y="0"/>
                    <a:pt x="4205" y="0"/>
                    <a:pt x="4205" y="0"/>
                  </a:cubicBezTo>
                  <a:cubicBezTo>
                    <a:pt x="4345" y="0"/>
                    <a:pt x="4473" y="87"/>
                    <a:pt x="4473" y="216"/>
                  </a:cubicBezTo>
                  <a:cubicBezTo>
                    <a:pt x="4473" y="7440"/>
                    <a:pt x="4473" y="7440"/>
                    <a:pt x="4473" y="7440"/>
                  </a:cubicBezTo>
                  <a:cubicBezTo>
                    <a:pt x="4473" y="7559"/>
                    <a:pt x="4344" y="7657"/>
                    <a:pt x="4205" y="7657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788" dirty="0">
                <a:solidFill>
                  <a:srgbClr val="7F7F7F"/>
                </a:solidFill>
              </a:endParaRPr>
            </a:p>
          </p:txBody>
        </p:sp>
        <p:sp>
          <p:nvSpPr>
            <p:cNvPr id="59" name="Freeform 11"/>
            <p:cNvSpPr>
              <a:spLocks/>
            </p:cNvSpPr>
            <p:nvPr/>
          </p:nvSpPr>
          <p:spPr bwMode="auto">
            <a:xfrm>
              <a:off x="4413340" y="3051640"/>
              <a:ext cx="303199" cy="539858"/>
            </a:xfrm>
            <a:custGeom>
              <a:avLst/>
              <a:gdLst>
                <a:gd name="T0" fmla="*/ 4052 w 4290"/>
                <a:gd name="T1" fmla="*/ 7639 h 7639"/>
                <a:gd name="T2" fmla="*/ 3273 w 4290"/>
                <a:gd name="T3" fmla="*/ 7639 h 7639"/>
                <a:gd name="T4" fmla="*/ 2966 w 4290"/>
                <a:gd name="T5" fmla="*/ 7454 h 7639"/>
                <a:gd name="T6" fmla="*/ 997 w 4290"/>
                <a:gd name="T7" fmla="*/ 4952 h 7639"/>
                <a:gd name="T8" fmla="*/ 997 w 4290"/>
                <a:gd name="T9" fmla="*/ 7422 h 7639"/>
                <a:gd name="T10" fmla="*/ 728 w 4290"/>
                <a:gd name="T11" fmla="*/ 7639 h 7639"/>
                <a:gd name="T12" fmla="*/ 268 w 4290"/>
                <a:gd name="T13" fmla="*/ 7639 h 7639"/>
                <a:gd name="T14" fmla="*/ 0 w 4290"/>
                <a:gd name="T15" fmla="*/ 7422 h 7639"/>
                <a:gd name="T16" fmla="*/ 0 w 4290"/>
                <a:gd name="T17" fmla="*/ 215 h 7639"/>
                <a:gd name="T18" fmla="*/ 268 w 4290"/>
                <a:gd name="T19" fmla="*/ 0 h 7639"/>
                <a:gd name="T20" fmla="*/ 728 w 4290"/>
                <a:gd name="T21" fmla="*/ 0 h 7639"/>
                <a:gd name="T22" fmla="*/ 997 w 4290"/>
                <a:gd name="T23" fmla="*/ 215 h 7639"/>
                <a:gd name="T24" fmla="*/ 997 w 4290"/>
                <a:gd name="T25" fmla="*/ 4854 h 7639"/>
                <a:gd name="T26" fmla="*/ 3026 w 4290"/>
                <a:gd name="T27" fmla="*/ 2600 h 7639"/>
                <a:gd name="T28" fmla="*/ 3359 w 4290"/>
                <a:gd name="T29" fmla="*/ 2438 h 7639"/>
                <a:gd name="T30" fmla="*/ 4048 w 4290"/>
                <a:gd name="T31" fmla="*/ 2438 h 7639"/>
                <a:gd name="T32" fmla="*/ 4188 w 4290"/>
                <a:gd name="T33" fmla="*/ 2697 h 7639"/>
                <a:gd name="T34" fmla="*/ 2033 w 4290"/>
                <a:gd name="T35" fmla="*/ 4864 h 7639"/>
                <a:gd name="T36" fmla="*/ 4193 w 4290"/>
                <a:gd name="T37" fmla="*/ 7379 h 7639"/>
                <a:gd name="T38" fmla="*/ 4052 w 4290"/>
                <a:gd name="T39" fmla="*/ 7639 h 76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4290" h="7639">
                  <a:moveTo>
                    <a:pt x="4052" y="7639"/>
                  </a:moveTo>
                  <a:cubicBezTo>
                    <a:pt x="3273" y="7639"/>
                    <a:pt x="3273" y="7639"/>
                    <a:pt x="3273" y="7639"/>
                  </a:cubicBezTo>
                  <a:cubicBezTo>
                    <a:pt x="3145" y="7639"/>
                    <a:pt x="3041" y="7562"/>
                    <a:pt x="2966" y="7454"/>
                  </a:cubicBezTo>
                  <a:cubicBezTo>
                    <a:pt x="997" y="4952"/>
                    <a:pt x="997" y="4952"/>
                    <a:pt x="997" y="4952"/>
                  </a:cubicBezTo>
                  <a:cubicBezTo>
                    <a:pt x="997" y="7422"/>
                    <a:pt x="997" y="7422"/>
                    <a:pt x="997" y="7422"/>
                  </a:cubicBezTo>
                  <a:cubicBezTo>
                    <a:pt x="997" y="7541"/>
                    <a:pt x="870" y="7639"/>
                    <a:pt x="728" y="7639"/>
                  </a:cubicBezTo>
                  <a:cubicBezTo>
                    <a:pt x="268" y="7639"/>
                    <a:pt x="268" y="7639"/>
                    <a:pt x="268" y="7639"/>
                  </a:cubicBezTo>
                  <a:cubicBezTo>
                    <a:pt x="128" y="7639"/>
                    <a:pt x="0" y="7541"/>
                    <a:pt x="0" y="7422"/>
                  </a:cubicBezTo>
                  <a:cubicBezTo>
                    <a:pt x="0" y="215"/>
                    <a:pt x="0" y="215"/>
                    <a:pt x="0" y="215"/>
                  </a:cubicBezTo>
                  <a:cubicBezTo>
                    <a:pt x="0" y="84"/>
                    <a:pt x="129" y="0"/>
                    <a:pt x="268" y="0"/>
                  </a:cubicBezTo>
                  <a:cubicBezTo>
                    <a:pt x="728" y="0"/>
                    <a:pt x="728" y="0"/>
                    <a:pt x="728" y="0"/>
                  </a:cubicBezTo>
                  <a:cubicBezTo>
                    <a:pt x="870" y="0"/>
                    <a:pt x="997" y="84"/>
                    <a:pt x="997" y="215"/>
                  </a:cubicBezTo>
                  <a:cubicBezTo>
                    <a:pt x="997" y="4854"/>
                    <a:pt x="997" y="4854"/>
                    <a:pt x="997" y="4854"/>
                  </a:cubicBezTo>
                  <a:cubicBezTo>
                    <a:pt x="3026" y="2600"/>
                    <a:pt x="3026" y="2600"/>
                    <a:pt x="3026" y="2600"/>
                  </a:cubicBezTo>
                  <a:cubicBezTo>
                    <a:pt x="3089" y="2514"/>
                    <a:pt x="3192" y="2438"/>
                    <a:pt x="3359" y="2438"/>
                  </a:cubicBezTo>
                  <a:cubicBezTo>
                    <a:pt x="4048" y="2438"/>
                    <a:pt x="4048" y="2438"/>
                    <a:pt x="4048" y="2438"/>
                  </a:cubicBezTo>
                  <a:cubicBezTo>
                    <a:pt x="4226" y="2438"/>
                    <a:pt x="4290" y="2589"/>
                    <a:pt x="4188" y="2697"/>
                  </a:cubicBezTo>
                  <a:cubicBezTo>
                    <a:pt x="2033" y="4864"/>
                    <a:pt x="2033" y="4864"/>
                    <a:pt x="2033" y="4864"/>
                  </a:cubicBezTo>
                  <a:cubicBezTo>
                    <a:pt x="4193" y="7379"/>
                    <a:pt x="4193" y="7379"/>
                    <a:pt x="4193" y="7379"/>
                  </a:cubicBezTo>
                  <a:cubicBezTo>
                    <a:pt x="4283" y="7487"/>
                    <a:pt x="4231" y="7639"/>
                    <a:pt x="4052" y="7639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788" dirty="0">
                <a:solidFill>
                  <a:srgbClr val="7F7F7F"/>
                </a:solidFill>
              </a:endParaRPr>
            </a:p>
          </p:txBody>
        </p:sp>
        <p:sp>
          <p:nvSpPr>
            <p:cNvPr id="60" name="Freeform 12"/>
            <p:cNvSpPr>
              <a:spLocks/>
            </p:cNvSpPr>
            <p:nvPr/>
          </p:nvSpPr>
          <p:spPr bwMode="auto">
            <a:xfrm>
              <a:off x="5651418" y="3223435"/>
              <a:ext cx="345654" cy="520650"/>
            </a:xfrm>
            <a:custGeom>
              <a:avLst/>
              <a:gdLst>
                <a:gd name="T0" fmla="*/ 52 w 4891"/>
                <a:gd name="T1" fmla="*/ 214 h 7367"/>
                <a:gd name="T2" fmla="*/ 282 w 4891"/>
                <a:gd name="T3" fmla="*/ 0 h 7367"/>
                <a:gd name="T4" fmla="*/ 884 w 4891"/>
                <a:gd name="T5" fmla="*/ 0 h 7367"/>
                <a:gd name="T6" fmla="*/ 1221 w 4891"/>
                <a:gd name="T7" fmla="*/ 214 h 7367"/>
                <a:gd name="T8" fmla="*/ 2411 w 4891"/>
                <a:gd name="T9" fmla="*/ 3356 h 7367"/>
                <a:gd name="T10" fmla="*/ 2546 w 4891"/>
                <a:gd name="T11" fmla="*/ 3898 h 7367"/>
                <a:gd name="T12" fmla="*/ 2761 w 4891"/>
                <a:gd name="T13" fmla="*/ 3164 h 7367"/>
                <a:gd name="T14" fmla="*/ 3716 w 4891"/>
                <a:gd name="T15" fmla="*/ 202 h 7367"/>
                <a:gd name="T16" fmla="*/ 4042 w 4891"/>
                <a:gd name="T17" fmla="*/ 0 h 7367"/>
                <a:gd name="T18" fmla="*/ 4621 w 4891"/>
                <a:gd name="T19" fmla="*/ 0 h 7367"/>
                <a:gd name="T20" fmla="*/ 4850 w 4891"/>
                <a:gd name="T21" fmla="*/ 214 h 7367"/>
                <a:gd name="T22" fmla="*/ 2868 w 4891"/>
                <a:gd name="T23" fmla="*/ 5919 h 7367"/>
                <a:gd name="T24" fmla="*/ 1599 w 4891"/>
                <a:gd name="T25" fmla="*/ 7218 h 7367"/>
                <a:gd name="T26" fmla="*/ 1316 w 4891"/>
                <a:gd name="T27" fmla="*/ 7325 h 7367"/>
                <a:gd name="T28" fmla="*/ 966 w 4891"/>
                <a:gd name="T29" fmla="*/ 7231 h 7367"/>
                <a:gd name="T30" fmla="*/ 778 w 4891"/>
                <a:gd name="T31" fmla="*/ 6931 h 7367"/>
                <a:gd name="T32" fmla="*/ 912 w 4891"/>
                <a:gd name="T33" fmla="*/ 6633 h 7367"/>
                <a:gd name="T34" fmla="*/ 1113 w 4891"/>
                <a:gd name="T35" fmla="*/ 6557 h 7367"/>
                <a:gd name="T36" fmla="*/ 2149 w 4891"/>
                <a:gd name="T37" fmla="*/ 5118 h 7367"/>
                <a:gd name="T38" fmla="*/ 52 w 4891"/>
                <a:gd name="T39" fmla="*/ 214 h 73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4891" h="7367">
                  <a:moveTo>
                    <a:pt x="52" y="214"/>
                  </a:moveTo>
                  <a:cubicBezTo>
                    <a:pt x="0" y="95"/>
                    <a:pt x="134" y="0"/>
                    <a:pt x="282" y="0"/>
                  </a:cubicBezTo>
                  <a:cubicBezTo>
                    <a:pt x="884" y="0"/>
                    <a:pt x="884" y="0"/>
                    <a:pt x="884" y="0"/>
                  </a:cubicBezTo>
                  <a:cubicBezTo>
                    <a:pt x="1045" y="0"/>
                    <a:pt x="1166" y="75"/>
                    <a:pt x="1221" y="214"/>
                  </a:cubicBezTo>
                  <a:cubicBezTo>
                    <a:pt x="2411" y="3356"/>
                    <a:pt x="2411" y="3356"/>
                    <a:pt x="2411" y="3356"/>
                  </a:cubicBezTo>
                  <a:cubicBezTo>
                    <a:pt x="2464" y="3506"/>
                    <a:pt x="2518" y="3728"/>
                    <a:pt x="2546" y="3898"/>
                  </a:cubicBezTo>
                  <a:cubicBezTo>
                    <a:pt x="2585" y="3739"/>
                    <a:pt x="2666" y="3430"/>
                    <a:pt x="2761" y="3164"/>
                  </a:cubicBezTo>
                  <a:cubicBezTo>
                    <a:pt x="3716" y="202"/>
                    <a:pt x="3716" y="202"/>
                    <a:pt x="3716" y="202"/>
                  </a:cubicBezTo>
                  <a:cubicBezTo>
                    <a:pt x="3757" y="65"/>
                    <a:pt x="3878" y="0"/>
                    <a:pt x="4042" y="0"/>
                  </a:cubicBezTo>
                  <a:cubicBezTo>
                    <a:pt x="4621" y="0"/>
                    <a:pt x="4621" y="0"/>
                    <a:pt x="4621" y="0"/>
                  </a:cubicBezTo>
                  <a:cubicBezTo>
                    <a:pt x="4769" y="0"/>
                    <a:pt x="4891" y="95"/>
                    <a:pt x="4850" y="214"/>
                  </a:cubicBezTo>
                  <a:cubicBezTo>
                    <a:pt x="2868" y="5919"/>
                    <a:pt x="2868" y="5919"/>
                    <a:pt x="2868" y="5919"/>
                  </a:cubicBezTo>
                  <a:cubicBezTo>
                    <a:pt x="2665" y="6504"/>
                    <a:pt x="2274" y="6962"/>
                    <a:pt x="1599" y="7218"/>
                  </a:cubicBezTo>
                  <a:cubicBezTo>
                    <a:pt x="1316" y="7325"/>
                    <a:pt x="1316" y="7325"/>
                    <a:pt x="1316" y="7325"/>
                  </a:cubicBezTo>
                  <a:cubicBezTo>
                    <a:pt x="1195" y="7367"/>
                    <a:pt x="1034" y="7334"/>
                    <a:pt x="966" y="7231"/>
                  </a:cubicBezTo>
                  <a:cubicBezTo>
                    <a:pt x="778" y="6931"/>
                    <a:pt x="778" y="6931"/>
                    <a:pt x="778" y="6931"/>
                  </a:cubicBezTo>
                  <a:cubicBezTo>
                    <a:pt x="723" y="6845"/>
                    <a:pt x="790" y="6675"/>
                    <a:pt x="912" y="6633"/>
                  </a:cubicBezTo>
                  <a:cubicBezTo>
                    <a:pt x="1113" y="6557"/>
                    <a:pt x="1113" y="6557"/>
                    <a:pt x="1113" y="6557"/>
                  </a:cubicBezTo>
                  <a:cubicBezTo>
                    <a:pt x="1618" y="6374"/>
                    <a:pt x="1989" y="5822"/>
                    <a:pt x="2149" y="5118"/>
                  </a:cubicBezTo>
                  <a:lnTo>
                    <a:pt x="52" y="21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788" dirty="0">
                <a:solidFill>
                  <a:srgbClr val="7F7F7F"/>
                </a:solidFill>
              </a:endParaRPr>
            </a:p>
          </p:txBody>
        </p:sp>
        <p:sp>
          <p:nvSpPr>
            <p:cNvPr id="61" name="Freeform 13"/>
            <p:cNvSpPr>
              <a:spLocks noEditPoints="1"/>
            </p:cNvSpPr>
            <p:nvPr/>
          </p:nvSpPr>
          <p:spPr bwMode="auto">
            <a:xfrm>
              <a:off x="5253376" y="3217063"/>
              <a:ext cx="325399" cy="375991"/>
            </a:xfrm>
            <a:custGeom>
              <a:avLst/>
              <a:gdLst>
                <a:gd name="T0" fmla="*/ 2328 w 4604"/>
                <a:gd name="T1" fmla="*/ 4604 h 5320"/>
                <a:gd name="T2" fmla="*/ 1062 w 4604"/>
                <a:gd name="T3" fmla="*/ 2659 h 5320"/>
                <a:gd name="T4" fmla="*/ 2328 w 4604"/>
                <a:gd name="T5" fmla="*/ 725 h 5320"/>
                <a:gd name="T6" fmla="*/ 3627 w 4604"/>
                <a:gd name="T7" fmla="*/ 2659 h 5320"/>
                <a:gd name="T8" fmla="*/ 2328 w 4604"/>
                <a:gd name="T9" fmla="*/ 4604 h 5320"/>
                <a:gd name="T10" fmla="*/ 2352 w 4604"/>
                <a:gd name="T11" fmla="*/ 0 h 5320"/>
                <a:gd name="T12" fmla="*/ 0 w 4604"/>
                <a:gd name="T13" fmla="*/ 2658 h 5320"/>
                <a:gd name="T14" fmla="*/ 2278 w 4604"/>
                <a:gd name="T15" fmla="*/ 5320 h 5320"/>
                <a:gd name="T16" fmla="*/ 2280 w 4604"/>
                <a:gd name="T17" fmla="*/ 5320 h 5320"/>
                <a:gd name="T18" fmla="*/ 3630 w 4604"/>
                <a:gd name="T19" fmla="*/ 4584 h 5320"/>
                <a:gd name="T20" fmla="*/ 3731 w 4604"/>
                <a:gd name="T21" fmla="*/ 5030 h 5320"/>
                <a:gd name="T22" fmla="*/ 4065 w 4604"/>
                <a:gd name="T23" fmla="*/ 5246 h 5320"/>
                <a:gd name="T24" fmla="*/ 4333 w 4604"/>
                <a:gd name="T25" fmla="*/ 5246 h 5320"/>
                <a:gd name="T26" fmla="*/ 4602 w 4604"/>
                <a:gd name="T27" fmla="*/ 5030 h 5320"/>
                <a:gd name="T28" fmla="*/ 4604 w 4604"/>
                <a:gd name="T29" fmla="*/ 2645 h 5320"/>
                <a:gd name="T30" fmla="*/ 4604 w 4604"/>
                <a:gd name="T31" fmla="*/ 2645 h 5320"/>
                <a:gd name="T32" fmla="*/ 2352 w 4604"/>
                <a:gd name="T33" fmla="*/ 0 h 53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604" h="5320">
                  <a:moveTo>
                    <a:pt x="2328" y="4604"/>
                  </a:moveTo>
                  <a:cubicBezTo>
                    <a:pt x="1445" y="4604"/>
                    <a:pt x="1062" y="3988"/>
                    <a:pt x="1062" y="2659"/>
                  </a:cubicBezTo>
                  <a:cubicBezTo>
                    <a:pt x="1062" y="1362"/>
                    <a:pt x="1445" y="725"/>
                    <a:pt x="2328" y="725"/>
                  </a:cubicBezTo>
                  <a:cubicBezTo>
                    <a:pt x="3211" y="725"/>
                    <a:pt x="3627" y="1362"/>
                    <a:pt x="3627" y="2659"/>
                  </a:cubicBezTo>
                  <a:cubicBezTo>
                    <a:pt x="3627" y="3988"/>
                    <a:pt x="3211" y="4604"/>
                    <a:pt x="2328" y="4604"/>
                  </a:cubicBezTo>
                  <a:moveTo>
                    <a:pt x="2352" y="0"/>
                  </a:moveTo>
                  <a:cubicBezTo>
                    <a:pt x="868" y="0"/>
                    <a:pt x="0" y="1007"/>
                    <a:pt x="0" y="2658"/>
                  </a:cubicBezTo>
                  <a:cubicBezTo>
                    <a:pt x="0" y="4324"/>
                    <a:pt x="890" y="5320"/>
                    <a:pt x="2278" y="5320"/>
                  </a:cubicBezTo>
                  <a:cubicBezTo>
                    <a:pt x="2280" y="5320"/>
                    <a:pt x="2280" y="5320"/>
                    <a:pt x="2280" y="5320"/>
                  </a:cubicBezTo>
                  <a:cubicBezTo>
                    <a:pt x="2875" y="5320"/>
                    <a:pt x="3260" y="5114"/>
                    <a:pt x="3630" y="4584"/>
                  </a:cubicBezTo>
                  <a:cubicBezTo>
                    <a:pt x="3731" y="5030"/>
                    <a:pt x="3731" y="5030"/>
                    <a:pt x="3731" y="5030"/>
                  </a:cubicBezTo>
                  <a:cubicBezTo>
                    <a:pt x="3769" y="5181"/>
                    <a:pt x="3872" y="5246"/>
                    <a:pt x="4065" y="5246"/>
                  </a:cubicBezTo>
                  <a:cubicBezTo>
                    <a:pt x="4333" y="5246"/>
                    <a:pt x="4333" y="5246"/>
                    <a:pt x="4333" y="5246"/>
                  </a:cubicBezTo>
                  <a:cubicBezTo>
                    <a:pt x="4475" y="5246"/>
                    <a:pt x="4602" y="5148"/>
                    <a:pt x="4602" y="5030"/>
                  </a:cubicBezTo>
                  <a:cubicBezTo>
                    <a:pt x="4604" y="2645"/>
                    <a:pt x="4604" y="2645"/>
                    <a:pt x="4604" y="2645"/>
                  </a:cubicBezTo>
                  <a:cubicBezTo>
                    <a:pt x="4604" y="2645"/>
                    <a:pt x="4604" y="2645"/>
                    <a:pt x="4604" y="2645"/>
                  </a:cubicBezTo>
                  <a:cubicBezTo>
                    <a:pt x="4604" y="993"/>
                    <a:pt x="3839" y="0"/>
                    <a:pt x="2352" y="0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788" dirty="0">
                <a:solidFill>
                  <a:srgbClr val="7F7F7F"/>
                </a:solidFill>
              </a:endParaRPr>
            </a:p>
          </p:txBody>
        </p:sp>
        <p:sp>
          <p:nvSpPr>
            <p:cNvPr id="62" name="Freeform 14"/>
            <p:cNvSpPr>
              <a:spLocks noEditPoints="1"/>
            </p:cNvSpPr>
            <p:nvPr/>
          </p:nvSpPr>
          <p:spPr bwMode="auto">
            <a:xfrm>
              <a:off x="5978852" y="3490731"/>
              <a:ext cx="98523" cy="98733"/>
            </a:xfrm>
            <a:custGeom>
              <a:avLst/>
              <a:gdLst>
                <a:gd name="T0" fmla="*/ 596 w 1394"/>
                <a:gd name="T1" fmla="*/ 642 h 1397"/>
                <a:gd name="T2" fmla="*/ 687 w 1394"/>
                <a:gd name="T3" fmla="*/ 642 h 1397"/>
                <a:gd name="T4" fmla="*/ 807 w 1394"/>
                <a:gd name="T5" fmla="*/ 614 h 1397"/>
                <a:gd name="T6" fmla="*/ 846 w 1394"/>
                <a:gd name="T7" fmla="*/ 532 h 1397"/>
                <a:gd name="T8" fmla="*/ 807 w 1394"/>
                <a:gd name="T9" fmla="*/ 445 h 1397"/>
                <a:gd name="T10" fmla="*/ 677 w 1394"/>
                <a:gd name="T11" fmla="*/ 417 h 1397"/>
                <a:gd name="T12" fmla="*/ 596 w 1394"/>
                <a:gd name="T13" fmla="*/ 417 h 1397"/>
                <a:gd name="T14" fmla="*/ 596 w 1394"/>
                <a:gd name="T15" fmla="*/ 642 h 1397"/>
                <a:gd name="T16" fmla="*/ 710 w 1394"/>
                <a:gd name="T17" fmla="*/ 297 h 1397"/>
                <a:gd name="T18" fmla="*/ 958 w 1394"/>
                <a:gd name="T19" fmla="*/ 353 h 1397"/>
                <a:gd name="T20" fmla="*/ 1040 w 1394"/>
                <a:gd name="T21" fmla="*/ 520 h 1397"/>
                <a:gd name="T22" fmla="*/ 996 w 1394"/>
                <a:gd name="T23" fmla="*/ 651 h 1397"/>
                <a:gd name="T24" fmla="*/ 872 w 1394"/>
                <a:gd name="T25" fmla="*/ 727 h 1397"/>
                <a:gd name="T26" fmla="*/ 1044 w 1394"/>
                <a:gd name="T27" fmla="*/ 1072 h 1397"/>
                <a:gd name="T28" fmla="*/ 835 w 1394"/>
                <a:gd name="T29" fmla="*/ 1072 h 1397"/>
                <a:gd name="T30" fmla="*/ 687 w 1394"/>
                <a:gd name="T31" fmla="*/ 755 h 1397"/>
                <a:gd name="T32" fmla="*/ 595 w 1394"/>
                <a:gd name="T33" fmla="*/ 755 h 1397"/>
                <a:gd name="T34" fmla="*/ 595 w 1394"/>
                <a:gd name="T35" fmla="*/ 1072 h 1397"/>
                <a:gd name="T36" fmla="*/ 407 w 1394"/>
                <a:gd name="T37" fmla="*/ 1072 h 1397"/>
                <a:gd name="T38" fmla="*/ 407 w 1394"/>
                <a:gd name="T39" fmla="*/ 297 h 1397"/>
                <a:gd name="T40" fmla="*/ 710 w 1394"/>
                <a:gd name="T41" fmla="*/ 297 h 1397"/>
                <a:gd name="T42" fmla="*/ 476 w 1394"/>
                <a:gd name="T43" fmla="*/ 158 h 1397"/>
                <a:gd name="T44" fmla="*/ 292 w 1394"/>
                <a:gd name="T45" fmla="*/ 280 h 1397"/>
                <a:gd name="T46" fmla="*/ 162 w 1394"/>
                <a:gd name="T47" fmla="*/ 474 h 1397"/>
                <a:gd name="T48" fmla="*/ 116 w 1394"/>
                <a:gd name="T49" fmla="*/ 698 h 1397"/>
                <a:gd name="T50" fmla="*/ 158 w 1394"/>
                <a:gd name="T51" fmla="*/ 919 h 1397"/>
                <a:gd name="T52" fmla="*/ 282 w 1394"/>
                <a:gd name="T53" fmla="*/ 1105 h 1397"/>
                <a:gd name="T54" fmla="*/ 472 w 1394"/>
                <a:gd name="T55" fmla="*/ 1235 h 1397"/>
                <a:gd name="T56" fmla="*/ 695 w 1394"/>
                <a:gd name="T57" fmla="*/ 1281 h 1397"/>
                <a:gd name="T58" fmla="*/ 914 w 1394"/>
                <a:gd name="T59" fmla="*/ 1237 h 1397"/>
                <a:gd name="T60" fmla="*/ 1107 w 1394"/>
                <a:gd name="T61" fmla="*/ 1111 h 1397"/>
                <a:gd name="T62" fmla="*/ 1234 w 1394"/>
                <a:gd name="T63" fmla="*/ 926 h 1397"/>
                <a:gd name="T64" fmla="*/ 1278 w 1394"/>
                <a:gd name="T65" fmla="*/ 709 h 1397"/>
                <a:gd name="T66" fmla="*/ 1237 w 1394"/>
                <a:gd name="T67" fmla="*/ 478 h 1397"/>
                <a:gd name="T68" fmla="*/ 1114 w 1394"/>
                <a:gd name="T69" fmla="*/ 289 h 1397"/>
                <a:gd name="T70" fmla="*/ 924 w 1394"/>
                <a:gd name="T71" fmla="*/ 158 h 1397"/>
                <a:gd name="T72" fmla="*/ 696 w 1394"/>
                <a:gd name="T73" fmla="*/ 115 h 1397"/>
                <a:gd name="T74" fmla="*/ 476 w 1394"/>
                <a:gd name="T75" fmla="*/ 158 h 1397"/>
                <a:gd name="T76" fmla="*/ 967 w 1394"/>
                <a:gd name="T77" fmla="*/ 53 h 1397"/>
                <a:gd name="T78" fmla="*/ 1196 w 1394"/>
                <a:gd name="T79" fmla="*/ 209 h 1397"/>
                <a:gd name="T80" fmla="*/ 1341 w 1394"/>
                <a:gd name="T81" fmla="*/ 432 h 1397"/>
                <a:gd name="T82" fmla="*/ 1394 w 1394"/>
                <a:gd name="T83" fmla="*/ 699 h 1397"/>
                <a:gd name="T84" fmla="*/ 1339 w 1394"/>
                <a:gd name="T85" fmla="*/ 968 h 1397"/>
                <a:gd name="T86" fmla="*/ 1188 w 1394"/>
                <a:gd name="T87" fmla="*/ 1194 h 1397"/>
                <a:gd name="T88" fmla="*/ 960 w 1394"/>
                <a:gd name="T89" fmla="*/ 1345 h 1397"/>
                <a:gd name="T90" fmla="*/ 696 w 1394"/>
                <a:gd name="T91" fmla="*/ 1397 h 1397"/>
                <a:gd name="T92" fmla="*/ 428 w 1394"/>
                <a:gd name="T93" fmla="*/ 1343 h 1397"/>
                <a:gd name="T94" fmla="*/ 200 w 1394"/>
                <a:gd name="T95" fmla="*/ 1185 h 1397"/>
                <a:gd name="T96" fmla="*/ 52 w 1394"/>
                <a:gd name="T97" fmla="*/ 963 h 1397"/>
                <a:gd name="T98" fmla="*/ 0 w 1394"/>
                <a:gd name="T99" fmla="*/ 699 h 1397"/>
                <a:gd name="T100" fmla="*/ 26 w 1394"/>
                <a:gd name="T101" fmla="*/ 513 h 1397"/>
                <a:gd name="T102" fmla="*/ 102 w 1394"/>
                <a:gd name="T103" fmla="*/ 336 h 1397"/>
                <a:gd name="T104" fmla="*/ 352 w 1394"/>
                <a:gd name="T105" fmla="*/ 88 h 1397"/>
                <a:gd name="T106" fmla="*/ 695 w 1394"/>
                <a:gd name="T107" fmla="*/ 0 h 1397"/>
                <a:gd name="T108" fmla="*/ 967 w 1394"/>
                <a:gd name="T109" fmla="*/ 53 h 13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1394" h="1397">
                  <a:moveTo>
                    <a:pt x="596" y="642"/>
                  </a:moveTo>
                  <a:cubicBezTo>
                    <a:pt x="687" y="642"/>
                    <a:pt x="687" y="642"/>
                    <a:pt x="687" y="642"/>
                  </a:cubicBezTo>
                  <a:cubicBezTo>
                    <a:pt x="743" y="642"/>
                    <a:pt x="783" y="632"/>
                    <a:pt x="807" y="614"/>
                  </a:cubicBezTo>
                  <a:cubicBezTo>
                    <a:pt x="833" y="597"/>
                    <a:pt x="846" y="570"/>
                    <a:pt x="846" y="532"/>
                  </a:cubicBezTo>
                  <a:cubicBezTo>
                    <a:pt x="846" y="493"/>
                    <a:pt x="833" y="465"/>
                    <a:pt x="807" y="445"/>
                  </a:cubicBezTo>
                  <a:cubicBezTo>
                    <a:pt x="778" y="427"/>
                    <a:pt x="735" y="417"/>
                    <a:pt x="677" y="417"/>
                  </a:cubicBezTo>
                  <a:cubicBezTo>
                    <a:pt x="596" y="417"/>
                    <a:pt x="596" y="417"/>
                    <a:pt x="596" y="417"/>
                  </a:cubicBezTo>
                  <a:cubicBezTo>
                    <a:pt x="596" y="642"/>
                    <a:pt x="596" y="642"/>
                    <a:pt x="596" y="642"/>
                  </a:cubicBezTo>
                  <a:close/>
                  <a:moveTo>
                    <a:pt x="710" y="297"/>
                  </a:moveTo>
                  <a:cubicBezTo>
                    <a:pt x="820" y="297"/>
                    <a:pt x="902" y="316"/>
                    <a:pt x="958" y="353"/>
                  </a:cubicBezTo>
                  <a:cubicBezTo>
                    <a:pt x="1013" y="391"/>
                    <a:pt x="1040" y="445"/>
                    <a:pt x="1040" y="520"/>
                  </a:cubicBezTo>
                  <a:cubicBezTo>
                    <a:pt x="1040" y="572"/>
                    <a:pt x="1026" y="614"/>
                    <a:pt x="996" y="651"/>
                  </a:cubicBezTo>
                  <a:cubicBezTo>
                    <a:pt x="965" y="687"/>
                    <a:pt x="924" y="711"/>
                    <a:pt x="872" y="727"/>
                  </a:cubicBezTo>
                  <a:cubicBezTo>
                    <a:pt x="1044" y="1072"/>
                    <a:pt x="1044" y="1072"/>
                    <a:pt x="1044" y="1072"/>
                  </a:cubicBezTo>
                  <a:cubicBezTo>
                    <a:pt x="835" y="1072"/>
                    <a:pt x="835" y="1072"/>
                    <a:pt x="835" y="1072"/>
                  </a:cubicBezTo>
                  <a:cubicBezTo>
                    <a:pt x="687" y="755"/>
                    <a:pt x="687" y="755"/>
                    <a:pt x="687" y="755"/>
                  </a:cubicBezTo>
                  <a:cubicBezTo>
                    <a:pt x="595" y="755"/>
                    <a:pt x="595" y="755"/>
                    <a:pt x="595" y="755"/>
                  </a:cubicBezTo>
                  <a:cubicBezTo>
                    <a:pt x="595" y="1072"/>
                    <a:pt x="595" y="1072"/>
                    <a:pt x="595" y="1072"/>
                  </a:cubicBezTo>
                  <a:cubicBezTo>
                    <a:pt x="407" y="1072"/>
                    <a:pt x="407" y="1072"/>
                    <a:pt x="407" y="1072"/>
                  </a:cubicBezTo>
                  <a:cubicBezTo>
                    <a:pt x="407" y="297"/>
                    <a:pt x="407" y="297"/>
                    <a:pt x="407" y="297"/>
                  </a:cubicBezTo>
                  <a:cubicBezTo>
                    <a:pt x="710" y="297"/>
                    <a:pt x="710" y="297"/>
                    <a:pt x="710" y="297"/>
                  </a:cubicBezTo>
                  <a:close/>
                  <a:moveTo>
                    <a:pt x="476" y="158"/>
                  </a:moveTo>
                  <a:cubicBezTo>
                    <a:pt x="407" y="184"/>
                    <a:pt x="345" y="226"/>
                    <a:pt x="292" y="280"/>
                  </a:cubicBezTo>
                  <a:cubicBezTo>
                    <a:pt x="234" y="336"/>
                    <a:pt x="192" y="402"/>
                    <a:pt x="162" y="474"/>
                  </a:cubicBezTo>
                  <a:cubicBezTo>
                    <a:pt x="131" y="545"/>
                    <a:pt x="116" y="621"/>
                    <a:pt x="116" y="698"/>
                  </a:cubicBezTo>
                  <a:cubicBezTo>
                    <a:pt x="116" y="775"/>
                    <a:pt x="128" y="849"/>
                    <a:pt x="158" y="919"/>
                  </a:cubicBezTo>
                  <a:cubicBezTo>
                    <a:pt x="186" y="987"/>
                    <a:pt x="229" y="1051"/>
                    <a:pt x="282" y="1105"/>
                  </a:cubicBezTo>
                  <a:cubicBezTo>
                    <a:pt x="338" y="1161"/>
                    <a:pt x="401" y="1205"/>
                    <a:pt x="472" y="1235"/>
                  </a:cubicBezTo>
                  <a:cubicBezTo>
                    <a:pt x="543" y="1267"/>
                    <a:pt x="617" y="1281"/>
                    <a:pt x="695" y="1281"/>
                  </a:cubicBezTo>
                  <a:cubicBezTo>
                    <a:pt x="770" y="1281"/>
                    <a:pt x="843" y="1267"/>
                    <a:pt x="914" y="1237"/>
                  </a:cubicBezTo>
                  <a:cubicBezTo>
                    <a:pt x="984" y="1208"/>
                    <a:pt x="1050" y="1166"/>
                    <a:pt x="1107" y="1111"/>
                  </a:cubicBezTo>
                  <a:cubicBezTo>
                    <a:pt x="1161" y="1059"/>
                    <a:pt x="1204" y="997"/>
                    <a:pt x="1234" y="926"/>
                  </a:cubicBezTo>
                  <a:cubicBezTo>
                    <a:pt x="1263" y="857"/>
                    <a:pt x="1278" y="783"/>
                    <a:pt x="1278" y="709"/>
                  </a:cubicBezTo>
                  <a:cubicBezTo>
                    <a:pt x="1278" y="626"/>
                    <a:pt x="1264" y="549"/>
                    <a:pt x="1237" y="478"/>
                  </a:cubicBezTo>
                  <a:cubicBezTo>
                    <a:pt x="1209" y="409"/>
                    <a:pt x="1167" y="345"/>
                    <a:pt x="1114" y="289"/>
                  </a:cubicBezTo>
                  <a:cubicBezTo>
                    <a:pt x="1056" y="232"/>
                    <a:pt x="994" y="188"/>
                    <a:pt x="924" y="158"/>
                  </a:cubicBezTo>
                  <a:cubicBezTo>
                    <a:pt x="853" y="130"/>
                    <a:pt x="778" y="115"/>
                    <a:pt x="696" y="115"/>
                  </a:cubicBezTo>
                  <a:cubicBezTo>
                    <a:pt x="617" y="115"/>
                    <a:pt x="543" y="128"/>
                    <a:pt x="476" y="158"/>
                  </a:cubicBezTo>
                  <a:moveTo>
                    <a:pt x="967" y="53"/>
                  </a:moveTo>
                  <a:cubicBezTo>
                    <a:pt x="1053" y="90"/>
                    <a:pt x="1129" y="141"/>
                    <a:pt x="1196" y="209"/>
                  </a:cubicBezTo>
                  <a:cubicBezTo>
                    <a:pt x="1258" y="274"/>
                    <a:pt x="1309" y="349"/>
                    <a:pt x="1341" y="432"/>
                  </a:cubicBezTo>
                  <a:cubicBezTo>
                    <a:pt x="1376" y="517"/>
                    <a:pt x="1394" y="605"/>
                    <a:pt x="1394" y="699"/>
                  </a:cubicBezTo>
                  <a:cubicBezTo>
                    <a:pt x="1394" y="795"/>
                    <a:pt x="1376" y="884"/>
                    <a:pt x="1339" y="968"/>
                  </a:cubicBezTo>
                  <a:cubicBezTo>
                    <a:pt x="1305" y="1054"/>
                    <a:pt x="1256" y="1128"/>
                    <a:pt x="1188" y="1194"/>
                  </a:cubicBezTo>
                  <a:cubicBezTo>
                    <a:pt x="1121" y="1258"/>
                    <a:pt x="1044" y="1308"/>
                    <a:pt x="960" y="1345"/>
                  </a:cubicBezTo>
                  <a:cubicBezTo>
                    <a:pt x="875" y="1379"/>
                    <a:pt x="788" y="1397"/>
                    <a:pt x="696" y="1397"/>
                  </a:cubicBezTo>
                  <a:cubicBezTo>
                    <a:pt x="603" y="1397"/>
                    <a:pt x="512" y="1378"/>
                    <a:pt x="428" y="1343"/>
                  </a:cubicBezTo>
                  <a:cubicBezTo>
                    <a:pt x="344" y="1306"/>
                    <a:pt x="267" y="1253"/>
                    <a:pt x="200" y="1185"/>
                  </a:cubicBezTo>
                  <a:cubicBezTo>
                    <a:pt x="134" y="1120"/>
                    <a:pt x="86" y="1045"/>
                    <a:pt x="52" y="963"/>
                  </a:cubicBezTo>
                  <a:cubicBezTo>
                    <a:pt x="17" y="878"/>
                    <a:pt x="0" y="791"/>
                    <a:pt x="0" y="699"/>
                  </a:cubicBezTo>
                  <a:cubicBezTo>
                    <a:pt x="0" y="636"/>
                    <a:pt x="10" y="574"/>
                    <a:pt x="26" y="513"/>
                  </a:cubicBezTo>
                  <a:cubicBezTo>
                    <a:pt x="42" y="453"/>
                    <a:pt x="68" y="393"/>
                    <a:pt x="102" y="336"/>
                  </a:cubicBezTo>
                  <a:cubicBezTo>
                    <a:pt x="165" y="229"/>
                    <a:pt x="248" y="148"/>
                    <a:pt x="352" y="88"/>
                  </a:cubicBezTo>
                  <a:cubicBezTo>
                    <a:pt x="455" y="28"/>
                    <a:pt x="570" y="0"/>
                    <a:pt x="695" y="0"/>
                  </a:cubicBezTo>
                  <a:cubicBezTo>
                    <a:pt x="791" y="0"/>
                    <a:pt x="881" y="16"/>
                    <a:pt x="967" y="53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788" dirty="0">
                <a:solidFill>
                  <a:srgbClr val="7F7F7F"/>
                </a:solidFill>
              </a:endParaRPr>
            </a:p>
          </p:txBody>
        </p:sp>
      </p:grpSp>
      <p:grpSp>
        <p:nvGrpSpPr>
          <p:cNvPr id="63" name="Group 62"/>
          <p:cNvGrpSpPr/>
          <p:nvPr userDrawn="1"/>
        </p:nvGrpSpPr>
        <p:grpSpPr>
          <a:xfrm>
            <a:off x="2825885" y="3915964"/>
            <a:ext cx="3649207" cy="404843"/>
            <a:chOff x="2825884" y="2936973"/>
            <a:chExt cx="3649207" cy="303632"/>
          </a:xfrm>
        </p:grpSpPr>
        <p:pic>
          <p:nvPicPr>
            <p:cNvPr id="64" name="Picture 63"/>
            <p:cNvPicPr>
              <a:picLocks noChangeAspect="1"/>
            </p:cNvPicPr>
            <p:nvPr userDrawn="1"/>
          </p:nvPicPr>
          <p:blipFill>
            <a:blip r:embed="rId1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25884" y="2936973"/>
              <a:ext cx="3474720" cy="303632"/>
            </a:xfrm>
            <a:prstGeom prst="rect">
              <a:avLst/>
            </a:prstGeom>
          </p:spPr>
        </p:pic>
        <p:sp>
          <p:nvSpPr>
            <p:cNvPr id="65" name="TextBox 64"/>
            <p:cNvSpPr txBox="1"/>
            <p:nvPr userDrawn="1"/>
          </p:nvSpPr>
          <p:spPr>
            <a:xfrm>
              <a:off x="6179817" y="2940359"/>
              <a:ext cx="295274" cy="1384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600" dirty="0" smtClean="0">
                  <a:solidFill>
                    <a:prstClr val="white"/>
                  </a:solidFill>
                </a:rPr>
                <a:t>TM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4393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5" presetClass="path" presetSubtype="0" repeatCount="indefinite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3.05556E-6 -4.93827E-7 L -0.11979 -4.93827E-7 " pathEditMode="relative" rAng="0" ptsTypes="AA">
                                      <p:cBhvr>
                                        <p:cTn id="9" dur="3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990" y="0"/>
                                    </p:animMotion>
                                  </p:childTnLst>
                                </p:cTn>
                              </p:par>
                              <p:par>
                                <p:cTn id="10" presetID="1" presetClass="emph" presetSubtype="2" repeatCount="indefinite" accel="50000" decel="50000" autoRev="1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Clr clrSpc="rgb" dir="cw">
                                      <p:cBhvr>
                                        <p:cTn id="11" dur="1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2" dur="1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" dur="1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35" presetClass="path" presetSubtype="0" repeatCount="indefinite" fill="hold" grpId="0" nodeType="withEffect">
                                  <p:stCondLst>
                                    <p:cond delay="700"/>
                                  </p:stCondLst>
                                  <p:childTnLst>
                                    <p:animMotion origin="layout" path="M -1.11111E-6 -2.71605E-6 L -0.05625 -2.71605E-6 " pathEditMode="relative" rAng="0" ptsTypes="AA">
                                      <p:cBhvr>
                                        <p:cTn id="15" dur="3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12" y="0"/>
                                    </p:animMotion>
                                  </p:childTnLst>
                                </p:cTn>
                              </p:par>
                              <p:par>
                                <p:cTn id="16" presetID="1" presetClass="emph" presetSubtype="2" repeatCount="indefinite" accel="50000" decel="50000" autoRev="1" fill="hold" nodeType="withEffect">
                                  <p:stCondLst>
                                    <p:cond delay="700"/>
                                  </p:stCondLst>
                                  <p:childTnLst>
                                    <p:animClr clrSpc="rgb" dir="cw">
                                      <p:cBhvr>
                                        <p:cTn id="17" dur="1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8" dur="1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" dur="1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35" presetClass="path" presetSubtype="0" repeatCount="indefinite" fill="hold" grpId="0" nodeType="withEffect">
                                  <p:stCondLst>
                                    <p:cond delay="700"/>
                                  </p:stCondLst>
                                  <p:childTnLst>
                                    <p:animMotion origin="layout" path="M -5.55556E-7 -6.17284E-7 L -0.03229 -6.17284E-7 " pathEditMode="relative" rAng="0" ptsTypes="AA">
                                      <p:cBhvr>
                                        <p:cTn id="21" dur="3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15" y="0"/>
                                    </p:animMotion>
                                  </p:childTnLst>
                                </p:cTn>
                              </p:par>
                              <p:par>
                                <p:cTn id="22" presetID="1" presetClass="emph" presetSubtype="2" repeatCount="indefinite" accel="50000" decel="50000" autoRev="1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animClr clrSpc="rgb" dir="cw">
                                      <p:cBhvr>
                                        <p:cTn id="23" dur="1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4" dur="1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" dur="1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35" presetClass="path" presetSubtype="0" repeatCount="indefinite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animMotion origin="layout" path="M 1.11111E-6 -2.34568E-6 L -0.03854 -2.34568E-6 " pathEditMode="relative" rAng="0" ptsTypes="AA">
                                      <p:cBhvr>
                                        <p:cTn id="27" dur="325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27" y="0"/>
                                    </p:animMotion>
                                  </p:childTnLst>
                                </p:cTn>
                              </p:par>
                              <p:par>
                                <p:cTn id="28" presetID="1" presetClass="emph" presetSubtype="2" repeatCount="indefinite" accel="50000" decel="50000" autoRev="1" fill="hold" nodeType="withEffect">
                                  <p:stCondLst>
                                    <p:cond delay="1250"/>
                                  </p:stCondLst>
                                  <p:childTnLst>
                                    <p:animClr clrSpc="rgb" dir="cw">
                                      <p:cBhvr>
                                        <p:cTn id="29" dur="165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0" dur="165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" dur="165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35" presetClass="path" presetSubtype="0" repeatCount="indefinite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animMotion origin="layout" path="M 3.88889E-6 2.46914E-7 L -0.125 2.46914E-7 " pathEditMode="relative" rAng="0" ptsTypes="AA">
                                      <p:cBhvr>
                                        <p:cTn id="33" dur="3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250" y="0"/>
                                    </p:animMotion>
                                  </p:childTnLst>
                                </p:cTn>
                              </p:par>
                              <p:par>
                                <p:cTn id="34" presetID="1" presetClass="emph" presetSubtype="2" repeatCount="indefinite" accel="50000" decel="50000" autoRev="1" fill="hold" nodeType="withEffect">
                                  <p:stCondLst>
                                    <p:cond delay="800"/>
                                  </p:stCondLst>
                                  <p:childTnLst>
                                    <p:animClr clrSpc="rgb" dir="cw">
                                      <p:cBhvr>
                                        <p:cTn id="35" dur="1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6" dur="1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" dur="1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35" presetClass="path" presetSubtype="0" repeatCount="indefinite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1.11111E-6 3.95062E-6 L -0.08021 3.95062E-6 " pathEditMode="relative" rAng="0" ptsTypes="AA">
                                      <p:cBhvr>
                                        <p:cTn id="39" dur="3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010" y="0"/>
                                    </p:animMotion>
                                  </p:childTnLst>
                                </p:cTn>
                              </p:par>
                              <p:par>
                                <p:cTn id="40" presetID="1" presetClass="emph" presetSubtype="2" repeatCount="indefinite" accel="50000" decel="50000" autoRev="1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Clr clrSpc="rgb" dir="cw">
                                      <p:cBhvr>
                                        <p:cTn id="41" dur="1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2" dur="1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3" dur="1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35" presetClass="path" presetSubtype="0" repeatCount="indefinite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animMotion origin="layout" path="M 2.77778E-7 -1.48148E-6 L -0.06354 -1.48148E-6 " pathEditMode="relative" rAng="0" ptsTypes="AA">
                                      <p:cBhvr>
                                        <p:cTn id="45" dur="3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177" y="0"/>
                                    </p:animMotion>
                                  </p:childTnLst>
                                </p:cTn>
                              </p:par>
                              <p:par>
                                <p:cTn id="46" presetID="1" presetClass="emph" presetSubtype="2" repeatCount="indefinite" accel="50000" decel="50000" autoRev="1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animClr clrSpc="rgb" dir="cw">
                                      <p:cBhvr>
                                        <p:cTn id="47" dur="1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8" dur="1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9" dur="1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35" presetClass="path" presetSubtype="0" repeatCount="indefinite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animMotion origin="layout" path="M 1.94444E-6 -1.97531E-6 L -0.03542 -1.97531E-6 " pathEditMode="relative" rAng="0" ptsTypes="AA">
                                      <p:cBhvr>
                                        <p:cTn id="51" dur="3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71" y="0"/>
                                    </p:animMotion>
                                  </p:childTnLst>
                                </p:cTn>
                              </p:par>
                              <p:par>
                                <p:cTn id="52" presetID="1" presetClass="emph" presetSubtype="2" repeatCount="indefinite" accel="50000" decel="50000" autoRev="1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animClr clrSpc="rgb" dir="cw">
                                      <p:cBhvr>
                                        <p:cTn id="53" dur="1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54" dur="1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5" dur="1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35" presetClass="path" presetSubtype="0" repeatCount="indefinite" fill="hold" grpId="0" nodeType="withEffect">
                                  <p:stCondLst>
                                    <p:cond delay="1750"/>
                                  </p:stCondLst>
                                  <p:childTnLst>
                                    <p:animMotion origin="layout" path="M 4.16667E-6 2.22222E-6 L -0.08021 2.22222E-6 " pathEditMode="relative" rAng="0" ptsTypes="AA">
                                      <p:cBhvr>
                                        <p:cTn id="57" dur="3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010" y="0"/>
                                    </p:animMotion>
                                  </p:childTnLst>
                                </p:cTn>
                              </p:par>
                              <p:par>
                                <p:cTn id="58" presetID="1" presetClass="emph" presetSubtype="2" repeatCount="indefinite" accel="50000" decel="50000" autoRev="1" fill="hold" nodeType="withEffect">
                                  <p:stCondLst>
                                    <p:cond delay="1750"/>
                                  </p:stCondLst>
                                  <p:childTnLst>
                                    <p:animClr clrSpc="rgb" dir="cw">
                                      <p:cBhvr>
                                        <p:cTn id="59" dur="1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60" dur="1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1" dur="1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35" presetClass="path" presetSubtype="0" repeatCount="indefinite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Motion origin="layout" path="M 4.72222E-6 -1.11111E-6 L -0.03959 -1.11111E-6 " pathEditMode="relative" rAng="0" ptsTypes="AA">
                                      <p:cBhvr>
                                        <p:cTn id="63" dur="3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79" y="0"/>
                                    </p:animMotion>
                                  </p:childTnLst>
                                </p:cTn>
                              </p:par>
                              <p:par>
                                <p:cTn id="64" presetID="1" presetClass="emph" presetSubtype="2" repeatCount="indefinite" accel="50000" decel="50000" autoRev="1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animClr clrSpc="rgb" dir="cw">
                                      <p:cBhvr>
                                        <p:cTn id="65" dur="175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66" dur="175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7" dur="175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35" presetClass="path" presetSubtype="0" repeatCount="indefinite" fill="hold" grpId="0" nodeType="withEffect">
                                  <p:stCondLst>
                                    <p:cond delay="150"/>
                                  </p:stCondLst>
                                  <p:childTnLst>
                                    <p:animMotion origin="layout" path="M 0 -1.11111E-6 L -0.12396 -1.11111E-6 " pathEditMode="relative" rAng="0" ptsTypes="AA">
                                      <p:cBhvr>
                                        <p:cTn id="69" dur="3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198" y="0"/>
                                    </p:animMotion>
                                  </p:childTnLst>
                                </p:cTn>
                              </p:par>
                              <p:par>
                                <p:cTn id="70" presetID="1" presetClass="emph" presetSubtype="2" repeatCount="indefinite" accel="50000" decel="50000" autoRev="1" fill="hold" nodeType="withEffect">
                                  <p:stCondLst>
                                    <p:cond delay="150"/>
                                  </p:stCondLst>
                                  <p:childTnLst>
                                    <p:animClr clrSpc="rgb" dir="cw">
                                      <p:cBhvr>
                                        <p:cTn id="71" dur="1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72" dur="1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3" dur="1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35" presetClass="path" presetSubtype="0" repeatCount="indefinite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animMotion origin="layout" path="M 1.66667E-6 2.83951E-6 L -0.0125 2.83951E-6 " pathEditMode="relative" rAng="0" ptsTypes="AA">
                                      <p:cBhvr>
                                        <p:cTn id="75" dur="4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25" y="0"/>
                                    </p:animMotion>
                                  </p:childTnLst>
                                </p:cTn>
                              </p:par>
                              <p:par>
                                <p:cTn id="76" presetID="1" presetClass="emph" presetSubtype="2" repeatCount="indefinite" accel="50000" decel="50000" autoRev="1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animClr clrSpc="rgb" dir="cw">
                                      <p:cBhvr>
                                        <p:cTn id="77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78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9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35" presetClass="path" presetSubtype="0" repeatCount="indefinite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animMotion origin="layout" path="M -8.33333E-7 -2.22222E-6 L -0.08021 -2.22222E-6 " pathEditMode="relative" rAng="0" ptsTypes="AA">
                                      <p:cBhvr>
                                        <p:cTn id="81" dur="3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010" y="0"/>
                                    </p:animMotion>
                                  </p:childTnLst>
                                </p:cTn>
                              </p:par>
                              <p:par>
                                <p:cTn id="82" presetID="1" presetClass="emph" presetSubtype="2" repeatCount="indefinite" accel="50000" decel="50000" autoRev="1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animClr clrSpc="rgb" dir="cw">
                                      <p:cBhvr>
                                        <p:cTn id="83" dur="1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4" dur="1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5" dur="1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35" presetClass="path" presetSubtype="0" repeatCount="indefinite" fill="hold" grpId="0" nodeType="withEffect">
                                  <p:stCondLst>
                                    <p:cond delay="150"/>
                                  </p:stCondLst>
                                  <p:childTnLst>
                                    <p:animMotion origin="layout" path="M 3.05556E-6 4.93827E-7 L -0.12396 4.93827E-7 " pathEditMode="relative" rAng="0" ptsTypes="AA">
                                      <p:cBhvr>
                                        <p:cTn id="87" dur="3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198" y="0"/>
                                    </p:animMotion>
                                  </p:childTnLst>
                                </p:cTn>
                              </p:par>
                              <p:par>
                                <p:cTn id="88" presetID="1" presetClass="emph" presetSubtype="2" repeatCount="indefinite" accel="50000" decel="50000" autoRev="1" fill="hold" nodeType="withEffect">
                                  <p:stCondLst>
                                    <p:cond delay="150"/>
                                  </p:stCondLst>
                                  <p:childTnLst>
                                    <p:animClr clrSpc="rgb" dir="cw">
                                      <p:cBhvr>
                                        <p:cTn id="89" dur="1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90" dur="1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1" dur="1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35" presetClass="path" presetSubtype="0" repeatCount="indefinite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4.72222E-6 -7.40741E-7 L -0.08021 -7.40741E-7 " pathEditMode="relative" rAng="0" ptsTypes="AA">
                                      <p:cBhvr>
                                        <p:cTn id="93" dur="3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010" y="0"/>
                                    </p:animMotion>
                                  </p:childTnLst>
                                </p:cTn>
                              </p:par>
                              <p:par>
                                <p:cTn id="94" presetID="1" presetClass="emph" presetSubtype="2" repeatCount="indefinite" accel="50000" decel="50000" autoRev="1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Clr clrSpc="rgb" dir="cw">
                                      <p:cBhvr>
                                        <p:cTn id="95" dur="1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96" dur="1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7" dur="1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35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-4.44444E-6 L -0.05625 -4.44444E-6 " pathEditMode="relative" rAng="0" ptsTypes="AA">
                                      <p:cBhvr>
                                        <p:cTn id="99" dur="3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12" y="0"/>
                                    </p:animMotion>
                                  </p:childTnLst>
                                </p:cTn>
                              </p:par>
                              <p:par>
                                <p:cTn id="100" presetID="1" presetClass="emph" presetSubtype="2" repeatCount="indefinite" accel="50000" decel="50000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1" dur="1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02" dur="1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3" dur="1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35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1.35802E-6 L -0.08021 1.35802E-6 " pathEditMode="relative" rAng="0" ptsTypes="AA">
                                      <p:cBhvr>
                                        <p:cTn id="105" dur="3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010" y="0"/>
                                    </p:animMotion>
                                  </p:childTnLst>
                                </p:cTn>
                              </p:par>
                              <p:par>
                                <p:cTn id="106" presetID="1" presetClass="emph" presetSubtype="2" repeatCount="indefinite" accel="50000" decel="50000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7" dur="1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08" dur="1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9" dur="1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0" presetClass="entr" presetSubtype="0" fill="hold" nodeType="withEffect">
                                  <p:stCondLst>
                                    <p:cond delay="1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6" presetClass="emph" presetSubtype="0" fill="hold" nodeType="withEffect">
                                  <p:stCondLst>
                                    <p:cond delay="10"/>
                                  </p:stCondLst>
                                  <p:childTnLst>
                                    <p:animScale>
                                      <p:cBhvr>
                                        <p:cTn id="114" dur="10" fill="hold"/>
                                        <p:tgtEl>
                                          <p:spTgt spid="5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15" presetID="6" presetClass="emph" presetSubtype="0" decel="100000" fill="hold" nodeType="withEffect">
                                  <p:stCondLst>
                                    <p:cond delay="10"/>
                                  </p:stCondLst>
                                  <p:childTnLst>
                                    <p:animScale>
                                      <p:cBhvr>
                                        <p:cTn id="116" dur="1000" fill="hold"/>
                                        <p:tgtEl>
                                          <p:spTgt spid="53"/>
                                        </p:tgtEl>
                                      </p:cBhvr>
                                      <p:by x="66670" y="66670"/>
                                    </p:animScale>
                                  </p:childTnLst>
                                </p:cTn>
                              </p:par>
                              <p:par>
                                <p:cTn id="1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1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9" grpId="0" animBg="1"/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7200"/>
            <a:fld id="{411777C9-3547-457E-88C3-2DEDD2D8E3B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89589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mp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mp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png"/><Relationship Id="rId1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theme" Target="../theme/theme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-7542" y="914400"/>
            <a:ext cx="1042772" cy="5943600"/>
          </a:xfrm>
          <a:prstGeom prst="rect">
            <a:avLst/>
          </a:prstGeom>
          <a:solidFill>
            <a:schemeClr val="bg1">
              <a:lumMod val="85000"/>
              <a:alpha val="49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 defTabSz="457200"/>
            <a:r>
              <a:rPr lang="en-US" spc="100" dirty="0">
                <a:solidFill>
                  <a:prstClr val="white">
                    <a:lumMod val="65000"/>
                  </a:prstClr>
                </a:solidFill>
                <a:latin typeface="Corbel"/>
                <a:cs typeface="Corbel"/>
              </a:rPr>
              <a:t>Great Teachers </a:t>
            </a:r>
            <a:r>
              <a:rPr lang="en-US" spc="100" dirty="0">
                <a:solidFill>
                  <a:prstClr val="white">
                    <a:lumMod val="65000"/>
                  </a:prstClr>
                </a:solidFill>
                <a:latin typeface="Wingdings"/>
                <a:ea typeface="Wingdings"/>
                <a:cs typeface="Wingdings"/>
                <a:sym typeface="Wingdings"/>
              </a:rPr>
              <a:t></a:t>
            </a:r>
            <a:r>
              <a:rPr lang="en-US" spc="100" dirty="0">
                <a:solidFill>
                  <a:prstClr val="white">
                    <a:lumMod val="65000"/>
                  </a:prstClr>
                </a:solidFill>
                <a:latin typeface="Corbel"/>
                <a:cs typeface="Corbel"/>
              </a:rPr>
              <a:t> Great Leaders </a:t>
            </a:r>
            <a:r>
              <a:rPr lang="en-US" spc="100" dirty="0">
                <a:solidFill>
                  <a:prstClr val="white">
                    <a:lumMod val="65000"/>
                  </a:prstClr>
                </a:solidFill>
                <a:latin typeface="Wingdings"/>
                <a:ea typeface="Wingdings"/>
                <a:cs typeface="Wingdings"/>
                <a:sym typeface="Wingdings"/>
              </a:rPr>
              <a:t></a:t>
            </a:r>
            <a:r>
              <a:rPr lang="en-US" spc="100" dirty="0">
                <a:solidFill>
                  <a:prstClr val="white">
                    <a:lumMod val="65000"/>
                  </a:prstClr>
                </a:solidFill>
                <a:latin typeface="Corbel"/>
                <a:cs typeface="Corbel"/>
              </a:rPr>
              <a:t> Great Schools</a:t>
            </a:r>
            <a:endParaRPr lang="en-US" b="1" spc="100" dirty="0">
              <a:solidFill>
                <a:prstClr val="white">
                  <a:lumMod val="65000"/>
                </a:prstClr>
              </a:solidFill>
              <a:latin typeface="Corbel"/>
              <a:cs typeface="Corbel"/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 flipH="1" flipV="1">
            <a:off x="906858" y="904075"/>
            <a:ext cx="8286437" cy="1"/>
          </a:xfrm>
          <a:prstGeom prst="line">
            <a:avLst/>
          </a:prstGeom>
          <a:ln>
            <a:solidFill>
              <a:srgbClr val="49B4FF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1" name="Title Placeholder 10"/>
          <p:cNvSpPr>
            <a:spLocks noGrp="1"/>
          </p:cNvSpPr>
          <p:nvPr>
            <p:ph type="title"/>
          </p:nvPr>
        </p:nvSpPr>
        <p:spPr>
          <a:xfrm>
            <a:off x="1207684" y="33175"/>
            <a:ext cx="7101676" cy="8709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2" name="Rectangle 1"/>
          <p:cNvSpPr/>
          <p:nvPr userDrawn="1"/>
        </p:nvSpPr>
        <p:spPr>
          <a:xfrm>
            <a:off x="-7542" y="1002646"/>
            <a:ext cx="9387848" cy="594155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rtlCol="0" anchor="ctr"/>
          <a:lstStyle/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13" name="Picture 12" descr="Screen Clipping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0606"/>
          <a:stretch/>
        </p:blipFill>
        <p:spPr>
          <a:xfrm>
            <a:off x="-7542" y="33175"/>
            <a:ext cx="1035230" cy="970603"/>
          </a:xfrm>
          <a:prstGeom prst="rect">
            <a:avLst/>
          </a:prstGeom>
        </p:spPr>
      </p:pic>
      <p:sp>
        <p:nvSpPr>
          <p:cNvPr id="12" name="Text Placeholder 11"/>
          <p:cNvSpPr>
            <a:spLocks noGrp="1"/>
          </p:cNvSpPr>
          <p:nvPr>
            <p:ph type="body" idx="1"/>
          </p:nvPr>
        </p:nvSpPr>
        <p:spPr>
          <a:xfrm>
            <a:off x="1027688" y="1103454"/>
            <a:ext cx="7651570" cy="55917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62027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</p:sldLayoutIdLst>
  <p:txStyles>
    <p:titleStyle>
      <a:lvl1pPr algn="l" defTabSz="457200" rtl="0" eaLnBrk="1" latinLnBrk="0" hangingPunct="1">
        <a:spcBef>
          <a:spcPct val="0"/>
        </a:spcBef>
        <a:buNone/>
        <a:defRPr sz="2800" b="1" i="0" kern="1200">
          <a:solidFill>
            <a:schemeClr val="tx1"/>
          </a:solidFill>
          <a:latin typeface="Corbel"/>
          <a:ea typeface="+mj-ea"/>
          <a:cs typeface="Corbel"/>
        </a:defRPr>
      </a:lvl1pPr>
    </p:titleStyle>
    <p:bodyStyle>
      <a:lvl1pPr marL="514350" indent="-514350" algn="l" defTabSz="457200" rtl="0" eaLnBrk="1" latinLnBrk="0" hangingPunct="1">
        <a:spcBef>
          <a:spcPct val="20000"/>
        </a:spcBef>
        <a:buFont typeface="Wingdings" charset="2"/>
        <a:buChar char="§"/>
        <a:defRPr sz="2800" b="0" i="0" kern="1200">
          <a:solidFill>
            <a:schemeClr val="tx1"/>
          </a:solidFill>
          <a:latin typeface="Corbel"/>
          <a:ea typeface="+mn-ea"/>
          <a:cs typeface="Corbel"/>
        </a:defRPr>
      </a:lvl1pPr>
      <a:lvl2pPr marL="971550" indent="-514350" algn="l" defTabSz="457200" rtl="0" eaLnBrk="1" latinLnBrk="0" hangingPunct="1">
        <a:spcBef>
          <a:spcPct val="20000"/>
        </a:spcBef>
        <a:buFont typeface="Wingdings" charset="2"/>
        <a:buChar char="§"/>
        <a:defRPr sz="2400" b="0" i="0" kern="1200">
          <a:solidFill>
            <a:schemeClr val="tx1"/>
          </a:solidFill>
          <a:latin typeface="Corbel"/>
          <a:ea typeface="+mn-ea"/>
          <a:cs typeface="Corbel"/>
        </a:defRPr>
      </a:lvl2pPr>
      <a:lvl3pPr marL="1371600" indent="-457200" algn="l" defTabSz="457200" rtl="0" eaLnBrk="1" latinLnBrk="0" hangingPunct="1">
        <a:spcBef>
          <a:spcPct val="20000"/>
        </a:spcBef>
        <a:buFont typeface="Wingdings" charset="2"/>
        <a:buChar char="§"/>
        <a:defRPr sz="2000" b="0" i="0" kern="1200">
          <a:solidFill>
            <a:schemeClr val="tx1"/>
          </a:solidFill>
          <a:latin typeface="Corbel"/>
          <a:ea typeface="+mn-ea"/>
          <a:cs typeface="Corbel"/>
        </a:defRPr>
      </a:lvl3pPr>
      <a:lvl4pPr marL="1828800" indent="-457200" algn="l" defTabSz="457200" rtl="0" eaLnBrk="1" latinLnBrk="0" hangingPunct="1">
        <a:spcBef>
          <a:spcPct val="20000"/>
        </a:spcBef>
        <a:buFont typeface="Wingdings" charset="2"/>
        <a:buChar char="§"/>
        <a:defRPr sz="1800" b="0" i="0" kern="1200">
          <a:solidFill>
            <a:schemeClr val="tx1"/>
          </a:solidFill>
          <a:latin typeface="Corbel"/>
          <a:ea typeface="+mn-ea"/>
          <a:cs typeface="Corbel"/>
        </a:defRPr>
      </a:lvl4pPr>
      <a:lvl5pPr marL="2286000" indent="-457200" algn="l" defTabSz="457200" rtl="0" eaLnBrk="1" latinLnBrk="0" hangingPunct="1">
        <a:spcBef>
          <a:spcPct val="20000"/>
        </a:spcBef>
        <a:buFont typeface="Wingdings" charset="2"/>
        <a:buChar char="§"/>
        <a:defRPr sz="1800" b="0" i="0" kern="1200">
          <a:solidFill>
            <a:schemeClr val="tx1"/>
          </a:solidFill>
          <a:latin typeface="Corbel"/>
          <a:ea typeface="+mn-ea"/>
          <a:cs typeface="Corbe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37"/>
          <p:cNvSpPr txBox="1">
            <a:spLocks noChangeArrowheads="1"/>
          </p:cNvSpPr>
          <p:nvPr userDrawn="1"/>
        </p:nvSpPr>
        <p:spPr bwMode="auto">
          <a:xfrm>
            <a:off x="-1236133" y="6604001"/>
            <a:ext cx="10380133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defTabSz="457200" eaLnBrk="0" hangingPunct="0">
              <a:defRPr/>
            </a:pPr>
            <a:r>
              <a:rPr lang="en-GB" sz="800" i="1" dirty="0">
                <a:solidFill>
                  <a:prstClr val="black"/>
                </a:solidFill>
              </a:rPr>
              <a:t>May contain confidential and/or proprietary information. May not be copied or disseminated without express written consent of the Cleveland Metropolitan Schools. </a:t>
            </a:r>
          </a:p>
        </p:txBody>
      </p:sp>
    </p:spTree>
    <p:extLst>
      <p:ext uri="{BB962C8B-B14F-4D97-AF65-F5344CB8AC3E}">
        <p14:creationId xmlns:p14="http://schemas.microsoft.com/office/powerpoint/2010/main" val="376913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457200" rtl="0" eaLnBrk="1" latinLnBrk="0" hangingPunct="1">
        <a:spcBef>
          <a:spcPct val="0"/>
        </a:spcBef>
        <a:buNone/>
        <a:defRPr sz="2800" kern="1200">
          <a:solidFill>
            <a:schemeClr val="tx1"/>
          </a:solidFill>
          <a:latin typeface="WhitneyHTF-Black"/>
          <a:ea typeface="+mj-ea"/>
          <a:cs typeface="WhitneyHTF-Black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2800" b="0" i="0" kern="1200">
          <a:solidFill>
            <a:schemeClr val="tx1"/>
          </a:solidFill>
          <a:latin typeface="WhitneyHTF-Medium"/>
          <a:ea typeface="+mn-ea"/>
          <a:cs typeface="WhitneyHTF-Medium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1"/>
          <p:cNvSpPr>
            <a:spLocks noGrp="1"/>
          </p:cNvSpPr>
          <p:nvPr>
            <p:ph type="body" idx="1"/>
          </p:nvPr>
        </p:nvSpPr>
        <p:spPr>
          <a:xfrm>
            <a:off x="1035230" y="1082908"/>
            <a:ext cx="7651570" cy="55917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/>
          <p:nvPr userDrawn="1"/>
        </p:nvSpPr>
        <p:spPr>
          <a:xfrm>
            <a:off x="-7542" y="914400"/>
            <a:ext cx="1042772" cy="5943600"/>
          </a:xfrm>
          <a:prstGeom prst="rect">
            <a:avLst/>
          </a:prstGeom>
          <a:solidFill>
            <a:schemeClr val="bg1">
              <a:lumMod val="85000"/>
              <a:alpha val="49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 defTabSz="457200"/>
            <a:r>
              <a:rPr lang="en-US" spc="100" dirty="0">
                <a:solidFill>
                  <a:prstClr val="white">
                    <a:lumMod val="65000"/>
                  </a:prstClr>
                </a:solidFill>
                <a:latin typeface="Corbel"/>
                <a:cs typeface="Corbel"/>
              </a:rPr>
              <a:t>Great Teachers </a:t>
            </a:r>
            <a:r>
              <a:rPr lang="en-US" spc="100" dirty="0">
                <a:solidFill>
                  <a:prstClr val="white">
                    <a:lumMod val="65000"/>
                  </a:prstClr>
                </a:solidFill>
                <a:latin typeface="Wingdings"/>
                <a:ea typeface="Wingdings"/>
                <a:cs typeface="Wingdings"/>
                <a:sym typeface="Wingdings"/>
              </a:rPr>
              <a:t></a:t>
            </a:r>
            <a:r>
              <a:rPr lang="en-US" spc="100" dirty="0">
                <a:solidFill>
                  <a:prstClr val="white">
                    <a:lumMod val="65000"/>
                  </a:prstClr>
                </a:solidFill>
                <a:latin typeface="Corbel"/>
                <a:cs typeface="Corbel"/>
              </a:rPr>
              <a:t> Great Leaders </a:t>
            </a:r>
            <a:r>
              <a:rPr lang="en-US" spc="100" dirty="0">
                <a:solidFill>
                  <a:prstClr val="white">
                    <a:lumMod val="65000"/>
                  </a:prstClr>
                </a:solidFill>
                <a:latin typeface="Wingdings"/>
                <a:ea typeface="Wingdings"/>
                <a:cs typeface="Wingdings"/>
                <a:sym typeface="Wingdings"/>
              </a:rPr>
              <a:t></a:t>
            </a:r>
            <a:r>
              <a:rPr lang="en-US" spc="100" dirty="0">
                <a:solidFill>
                  <a:prstClr val="white">
                    <a:lumMod val="65000"/>
                  </a:prstClr>
                </a:solidFill>
                <a:latin typeface="Corbel"/>
                <a:cs typeface="Corbel"/>
              </a:rPr>
              <a:t> Great Schools</a:t>
            </a:r>
            <a:endParaRPr lang="en-US" b="1" spc="100" dirty="0">
              <a:solidFill>
                <a:prstClr val="white">
                  <a:lumMod val="65000"/>
                </a:prstClr>
              </a:solidFill>
              <a:latin typeface="Corbel"/>
              <a:cs typeface="Corbel"/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 flipH="1" flipV="1">
            <a:off x="906858" y="904075"/>
            <a:ext cx="8286437" cy="1"/>
          </a:xfrm>
          <a:prstGeom prst="line">
            <a:avLst/>
          </a:prstGeom>
          <a:ln>
            <a:solidFill>
              <a:srgbClr val="49B4FF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1" name="Title Placeholder 10"/>
          <p:cNvSpPr>
            <a:spLocks noGrp="1"/>
          </p:cNvSpPr>
          <p:nvPr>
            <p:ph type="title"/>
          </p:nvPr>
        </p:nvSpPr>
        <p:spPr>
          <a:xfrm>
            <a:off x="1207684" y="33175"/>
            <a:ext cx="7479116" cy="8709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pic>
        <p:nvPicPr>
          <p:cNvPr id="13" name="Picture 12" descr="Screen Clipping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0606"/>
          <a:stretch/>
        </p:blipFill>
        <p:spPr>
          <a:xfrm>
            <a:off x="-7542" y="33175"/>
            <a:ext cx="1035230" cy="970603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411777C9-3547-457E-88C3-2DEDD2D8E3B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Text Box 37"/>
          <p:cNvSpPr txBox="1">
            <a:spLocks noChangeArrowheads="1"/>
          </p:cNvSpPr>
          <p:nvPr userDrawn="1"/>
        </p:nvSpPr>
        <p:spPr bwMode="auto">
          <a:xfrm>
            <a:off x="-1403773" y="6643687"/>
            <a:ext cx="10380133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defTabSz="457200" eaLnBrk="0" hangingPunct="0">
              <a:defRPr/>
            </a:pPr>
            <a:r>
              <a:rPr lang="en-GB" sz="800" i="1" dirty="0">
                <a:solidFill>
                  <a:prstClr val="black"/>
                </a:solidFill>
              </a:rPr>
              <a:t>May contain confidential and/or proprietary information. May not be copied or disseminated without express written consent of the Cleveland Metropolitan Schools. </a:t>
            </a:r>
          </a:p>
        </p:txBody>
      </p:sp>
    </p:spTree>
    <p:extLst>
      <p:ext uri="{BB962C8B-B14F-4D97-AF65-F5344CB8AC3E}">
        <p14:creationId xmlns:p14="http://schemas.microsoft.com/office/powerpoint/2010/main" val="3953465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r" defTabSz="457200" rtl="0" eaLnBrk="1" latinLnBrk="0" hangingPunct="1">
        <a:spcBef>
          <a:spcPct val="0"/>
        </a:spcBef>
        <a:buNone/>
        <a:defRPr sz="2800" b="1" i="0" kern="1200">
          <a:solidFill>
            <a:schemeClr val="tx1"/>
          </a:solidFill>
          <a:latin typeface="Corbel"/>
          <a:ea typeface="+mj-ea"/>
          <a:cs typeface="Corbel"/>
        </a:defRPr>
      </a:lvl1pPr>
    </p:titleStyle>
    <p:bodyStyle>
      <a:lvl1pPr marL="514350" indent="-514350" algn="l" defTabSz="457200" rtl="0" eaLnBrk="1" latinLnBrk="0" hangingPunct="1">
        <a:spcBef>
          <a:spcPct val="20000"/>
        </a:spcBef>
        <a:buFont typeface="Wingdings" charset="2"/>
        <a:buChar char="§"/>
        <a:defRPr sz="2800" b="0" i="0" kern="1200">
          <a:solidFill>
            <a:schemeClr val="tx1"/>
          </a:solidFill>
          <a:latin typeface="Corbel"/>
          <a:ea typeface="+mn-ea"/>
          <a:cs typeface="Corbel"/>
        </a:defRPr>
      </a:lvl1pPr>
      <a:lvl2pPr marL="971550" indent="-514350" algn="l" defTabSz="457200" rtl="0" eaLnBrk="1" latinLnBrk="0" hangingPunct="1">
        <a:spcBef>
          <a:spcPct val="20000"/>
        </a:spcBef>
        <a:buFont typeface="Wingdings" charset="2"/>
        <a:buChar char="§"/>
        <a:defRPr sz="2400" b="0" i="0" kern="1200">
          <a:solidFill>
            <a:schemeClr val="tx1"/>
          </a:solidFill>
          <a:latin typeface="Corbel"/>
          <a:ea typeface="+mn-ea"/>
          <a:cs typeface="Corbel"/>
        </a:defRPr>
      </a:lvl2pPr>
      <a:lvl3pPr marL="1371600" indent="-457200" algn="l" defTabSz="457200" rtl="0" eaLnBrk="1" latinLnBrk="0" hangingPunct="1">
        <a:spcBef>
          <a:spcPct val="20000"/>
        </a:spcBef>
        <a:buFont typeface="Wingdings" charset="2"/>
        <a:buChar char="§"/>
        <a:defRPr sz="2000" b="0" i="0" kern="1200">
          <a:solidFill>
            <a:schemeClr val="tx1"/>
          </a:solidFill>
          <a:latin typeface="Corbel"/>
          <a:ea typeface="+mn-ea"/>
          <a:cs typeface="Corbel"/>
        </a:defRPr>
      </a:lvl3pPr>
      <a:lvl4pPr marL="1828800" indent="-457200" algn="l" defTabSz="457200" rtl="0" eaLnBrk="1" latinLnBrk="0" hangingPunct="1">
        <a:spcBef>
          <a:spcPct val="20000"/>
        </a:spcBef>
        <a:buFont typeface="Wingdings" charset="2"/>
        <a:buChar char="§"/>
        <a:defRPr sz="1800" b="0" i="0" kern="1200">
          <a:solidFill>
            <a:schemeClr val="tx1"/>
          </a:solidFill>
          <a:latin typeface="Corbel"/>
          <a:ea typeface="+mn-ea"/>
          <a:cs typeface="Corbel"/>
        </a:defRPr>
      </a:lvl4pPr>
      <a:lvl5pPr marL="2286000" indent="-457200" algn="l" defTabSz="457200" rtl="0" eaLnBrk="1" latinLnBrk="0" hangingPunct="1">
        <a:spcBef>
          <a:spcPct val="20000"/>
        </a:spcBef>
        <a:buFont typeface="Wingdings" charset="2"/>
        <a:buChar char="§"/>
        <a:defRPr sz="1800" b="0" i="0" kern="1200">
          <a:solidFill>
            <a:schemeClr val="tx1"/>
          </a:solidFill>
          <a:latin typeface="Corbel"/>
          <a:ea typeface="+mn-ea"/>
          <a:cs typeface="Corbe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411777C9-3547-457E-88C3-2DEDD2D8E3B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892" y="4412"/>
            <a:ext cx="9149892" cy="6853587"/>
          </a:xfrm>
          <a:prstGeom prst="rect">
            <a:avLst/>
          </a:prstGeom>
          <a:blipFill dpi="0" rotWithShape="1">
            <a:blip r:embed="rId3">
              <a:alphaModFix amt="83000"/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 t="-5000" b="-5000"/>
            </a:stretch>
          </a:blipFill>
          <a:effectLst>
            <a:outerShdw blurRad="50800" dist="50800" dir="5400000" algn="ctr" rotWithShape="0">
              <a:srgbClr val="000000"/>
            </a:outerShdw>
          </a:effectLst>
        </p:spPr>
      </p:pic>
    </p:spTree>
    <p:extLst>
      <p:ext uri="{BB962C8B-B14F-4D97-AF65-F5344CB8AC3E}">
        <p14:creationId xmlns:p14="http://schemas.microsoft.com/office/powerpoint/2010/main" val="3584615058"/>
      </p:ext>
    </p:extLst>
  </p:cSld>
  <p:clrMap bg1="lt1" tx1="dk1" bg2="lt2" tx2="dk2" accent1="accent1" accent2="accent2" accent3="accent3" accent4="accent4" accent5="accent5" accent6="accent6" hlink="hlink" folHlink="folHlink"/>
  <p:timing>
    <p:tnLst>
      <p:par>
        <p:cTn id="1" dur="indefinite" restart="never" nodeType="tmRoot"/>
      </p:par>
    </p:tnLst>
  </p:timing>
  <p:hf hdr="0" ftr="0" dt="0"/>
  <p:txStyles>
    <p:titleStyle>
      <a:lvl1pPr algn="r" defTabSz="457200" rtl="0" eaLnBrk="1" latinLnBrk="0" hangingPunct="1">
        <a:spcBef>
          <a:spcPct val="0"/>
        </a:spcBef>
        <a:buNone/>
        <a:defRPr sz="2800" b="1" i="0" kern="1200">
          <a:solidFill>
            <a:schemeClr val="tx1"/>
          </a:solidFill>
          <a:latin typeface="Corbel"/>
          <a:ea typeface="+mj-ea"/>
          <a:cs typeface="Corbel"/>
        </a:defRPr>
      </a:lvl1pPr>
    </p:titleStyle>
    <p:bodyStyle>
      <a:lvl1pPr marL="514350" indent="-514350" algn="l" defTabSz="457200" rtl="0" eaLnBrk="1" latinLnBrk="0" hangingPunct="1">
        <a:spcBef>
          <a:spcPct val="20000"/>
        </a:spcBef>
        <a:buFont typeface="Wingdings" charset="2"/>
        <a:buChar char="§"/>
        <a:defRPr sz="2800" b="0" i="0" kern="1200">
          <a:solidFill>
            <a:schemeClr val="tx1"/>
          </a:solidFill>
          <a:latin typeface="Corbel"/>
          <a:ea typeface="+mn-ea"/>
          <a:cs typeface="Corbel"/>
        </a:defRPr>
      </a:lvl1pPr>
      <a:lvl2pPr marL="971550" indent="-514350" algn="l" defTabSz="457200" rtl="0" eaLnBrk="1" latinLnBrk="0" hangingPunct="1">
        <a:spcBef>
          <a:spcPct val="20000"/>
        </a:spcBef>
        <a:buFont typeface="Wingdings" charset="2"/>
        <a:buChar char="§"/>
        <a:defRPr sz="2400" b="0" i="0" kern="1200">
          <a:solidFill>
            <a:schemeClr val="tx1"/>
          </a:solidFill>
          <a:latin typeface="Corbel"/>
          <a:ea typeface="+mn-ea"/>
          <a:cs typeface="Corbel"/>
        </a:defRPr>
      </a:lvl2pPr>
      <a:lvl3pPr marL="1371600" indent="-457200" algn="l" defTabSz="457200" rtl="0" eaLnBrk="1" latinLnBrk="0" hangingPunct="1">
        <a:spcBef>
          <a:spcPct val="20000"/>
        </a:spcBef>
        <a:buFont typeface="Wingdings" charset="2"/>
        <a:buChar char="§"/>
        <a:defRPr sz="2000" b="0" i="0" kern="1200">
          <a:solidFill>
            <a:schemeClr val="tx1"/>
          </a:solidFill>
          <a:latin typeface="Corbel"/>
          <a:ea typeface="+mn-ea"/>
          <a:cs typeface="Corbel"/>
        </a:defRPr>
      </a:lvl3pPr>
      <a:lvl4pPr marL="1828800" indent="-457200" algn="l" defTabSz="457200" rtl="0" eaLnBrk="1" latinLnBrk="0" hangingPunct="1">
        <a:spcBef>
          <a:spcPct val="20000"/>
        </a:spcBef>
        <a:buFont typeface="Wingdings" charset="2"/>
        <a:buChar char="§"/>
        <a:defRPr sz="1800" b="0" i="0" kern="1200">
          <a:solidFill>
            <a:schemeClr val="tx1"/>
          </a:solidFill>
          <a:latin typeface="Corbel"/>
          <a:ea typeface="+mn-ea"/>
          <a:cs typeface="Corbel"/>
        </a:defRPr>
      </a:lvl4pPr>
      <a:lvl5pPr marL="2286000" indent="-457200" algn="l" defTabSz="457200" rtl="0" eaLnBrk="1" latinLnBrk="0" hangingPunct="1">
        <a:spcBef>
          <a:spcPct val="20000"/>
        </a:spcBef>
        <a:buFont typeface="Wingdings" charset="2"/>
        <a:buChar char="§"/>
        <a:defRPr sz="1800" b="0" i="0" kern="1200">
          <a:solidFill>
            <a:schemeClr val="tx1"/>
          </a:solidFill>
          <a:latin typeface="Corbel"/>
          <a:ea typeface="+mn-ea"/>
          <a:cs typeface="Corbe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1"/>
          <p:cNvSpPr>
            <a:spLocks noGrp="1"/>
          </p:cNvSpPr>
          <p:nvPr>
            <p:ph type="body" idx="1"/>
          </p:nvPr>
        </p:nvSpPr>
        <p:spPr>
          <a:xfrm>
            <a:off x="1035230" y="1082908"/>
            <a:ext cx="7651570" cy="55917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/>
          <p:nvPr userDrawn="1"/>
        </p:nvSpPr>
        <p:spPr>
          <a:xfrm>
            <a:off x="-7542" y="914400"/>
            <a:ext cx="1042772" cy="5943600"/>
          </a:xfrm>
          <a:prstGeom prst="rect">
            <a:avLst/>
          </a:prstGeom>
          <a:solidFill>
            <a:schemeClr val="bg1">
              <a:lumMod val="85000"/>
              <a:alpha val="49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 defTabSz="457200"/>
            <a:r>
              <a:rPr lang="en-US" spc="100" dirty="0">
                <a:solidFill>
                  <a:prstClr val="white">
                    <a:lumMod val="65000"/>
                  </a:prstClr>
                </a:solidFill>
                <a:latin typeface="Corbel"/>
                <a:cs typeface="Corbel"/>
              </a:rPr>
              <a:t>Great Teachers </a:t>
            </a:r>
            <a:r>
              <a:rPr lang="en-US" spc="100" dirty="0">
                <a:solidFill>
                  <a:prstClr val="white">
                    <a:lumMod val="65000"/>
                  </a:prstClr>
                </a:solidFill>
                <a:latin typeface="Wingdings"/>
                <a:ea typeface="Wingdings"/>
                <a:cs typeface="Wingdings"/>
                <a:sym typeface="Wingdings"/>
              </a:rPr>
              <a:t></a:t>
            </a:r>
            <a:r>
              <a:rPr lang="en-US" spc="100" dirty="0">
                <a:solidFill>
                  <a:prstClr val="white">
                    <a:lumMod val="65000"/>
                  </a:prstClr>
                </a:solidFill>
                <a:latin typeface="Corbel"/>
                <a:cs typeface="Corbel"/>
              </a:rPr>
              <a:t> Great Leaders </a:t>
            </a:r>
            <a:r>
              <a:rPr lang="en-US" spc="100" dirty="0">
                <a:solidFill>
                  <a:prstClr val="white">
                    <a:lumMod val="65000"/>
                  </a:prstClr>
                </a:solidFill>
                <a:latin typeface="Wingdings"/>
                <a:ea typeface="Wingdings"/>
                <a:cs typeface="Wingdings"/>
                <a:sym typeface="Wingdings"/>
              </a:rPr>
              <a:t></a:t>
            </a:r>
            <a:r>
              <a:rPr lang="en-US" spc="100" dirty="0">
                <a:solidFill>
                  <a:prstClr val="white">
                    <a:lumMod val="65000"/>
                  </a:prstClr>
                </a:solidFill>
                <a:latin typeface="Corbel"/>
                <a:cs typeface="Corbel"/>
              </a:rPr>
              <a:t> Great Schools</a:t>
            </a:r>
            <a:endParaRPr lang="en-US" b="1" spc="100" dirty="0">
              <a:solidFill>
                <a:prstClr val="white">
                  <a:lumMod val="65000"/>
                </a:prstClr>
              </a:solidFill>
              <a:latin typeface="Corbel"/>
              <a:cs typeface="Corbel"/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 flipH="1" flipV="1">
            <a:off x="906858" y="904075"/>
            <a:ext cx="8286437" cy="1"/>
          </a:xfrm>
          <a:prstGeom prst="line">
            <a:avLst/>
          </a:prstGeom>
          <a:ln>
            <a:solidFill>
              <a:srgbClr val="49B4FF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1" name="Title Placeholder 10"/>
          <p:cNvSpPr>
            <a:spLocks noGrp="1"/>
          </p:cNvSpPr>
          <p:nvPr>
            <p:ph type="title"/>
          </p:nvPr>
        </p:nvSpPr>
        <p:spPr>
          <a:xfrm>
            <a:off x="1207684" y="33175"/>
            <a:ext cx="7479116" cy="8709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pic>
        <p:nvPicPr>
          <p:cNvPr id="13" name="Picture 12" descr="Screen Clippi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0606"/>
          <a:stretch/>
        </p:blipFill>
        <p:spPr>
          <a:xfrm>
            <a:off x="-7542" y="33175"/>
            <a:ext cx="1035230" cy="970603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411777C9-3547-457E-88C3-2DEDD2D8E3B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Text Box 37"/>
          <p:cNvSpPr txBox="1">
            <a:spLocks noChangeArrowheads="1"/>
          </p:cNvSpPr>
          <p:nvPr userDrawn="1"/>
        </p:nvSpPr>
        <p:spPr bwMode="auto">
          <a:xfrm>
            <a:off x="-1403773" y="6643687"/>
            <a:ext cx="10380133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defTabSz="457200" eaLnBrk="0" hangingPunct="0">
              <a:defRPr/>
            </a:pPr>
            <a:r>
              <a:rPr lang="en-GB" sz="800" i="1" dirty="0">
                <a:solidFill>
                  <a:prstClr val="black"/>
                </a:solidFill>
              </a:rPr>
              <a:t>May contain confidential and/or proprietary information. May not be copied or disseminated without express written consent of the Cleveland Metropolitan Schools. </a:t>
            </a:r>
          </a:p>
        </p:txBody>
      </p:sp>
    </p:spTree>
    <p:extLst>
      <p:ext uri="{BB962C8B-B14F-4D97-AF65-F5344CB8AC3E}">
        <p14:creationId xmlns:p14="http://schemas.microsoft.com/office/powerpoint/2010/main" val="2274563584"/>
      </p:ext>
    </p:extLst>
  </p:cSld>
  <p:clrMap bg1="lt1" tx1="dk1" bg2="lt2" tx2="dk2" accent1="accent1" accent2="accent2" accent3="accent3" accent4="accent4" accent5="accent5" accent6="accent6" hlink="hlink" folHlink="folHlink"/>
  <p:timing>
    <p:tnLst>
      <p:par>
        <p:cTn id="1" dur="indefinite" restart="never" nodeType="tmRoot"/>
      </p:par>
    </p:tnLst>
  </p:timing>
  <p:hf hdr="0" ftr="0" dt="0"/>
  <p:txStyles>
    <p:titleStyle>
      <a:lvl1pPr algn="r" defTabSz="457200" rtl="0" eaLnBrk="1" latinLnBrk="0" hangingPunct="1">
        <a:spcBef>
          <a:spcPct val="0"/>
        </a:spcBef>
        <a:buNone/>
        <a:defRPr sz="2800" b="1" i="0" kern="1200">
          <a:solidFill>
            <a:schemeClr val="tx1"/>
          </a:solidFill>
          <a:latin typeface="Corbel"/>
          <a:ea typeface="+mj-ea"/>
          <a:cs typeface="Corbel"/>
        </a:defRPr>
      </a:lvl1pPr>
    </p:titleStyle>
    <p:bodyStyle>
      <a:lvl1pPr marL="514350" indent="-514350" algn="l" defTabSz="457200" rtl="0" eaLnBrk="1" latinLnBrk="0" hangingPunct="1">
        <a:spcBef>
          <a:spcPct val="20000"/>
        </a:spcBef>
        <a:buFont typeface="Wingdings" charset="2"/>
        <a:buChar char="§"/>
        <a:defRPr sz="2800" b="0" i="0" kern="1200">
          <a:solidFill>
            <a:schemeClr val="tx1"/>
          </a:solidFill>
          <a:latin typeface="Corbel"/>
          <a:ea typeface="+mn-ea"/>
          <a:cs typeface="Corbel"/>
        </a:defRPr>
      </a:lvl1pPr>
      <a:lvl2pPr marL="971550" indent="-514350" algn="l" defTabSz="457200" rtl="0" eaLnBrk="1" latinLnBrk="0" hangingPunct="1">
        <a:spcBef>
          <a:spcPct val="20000"/>
        </a:spcBef>
        <a:buFont typeface="Wingdings" charset="2"/>
        <a:buChar char="§"/>
        <a:defRPr sz="2400" b="0" i="0" kern="1200">
          <a:solidFill>
            <a:schemeClr val="tx1"/>
          </a:solidFill>
          <a:latin typeface="Corbel"/>
          <a:ea typeface="+mn-ea"/>
          <a:cs typeface="Corbel"/>
        </a:defRPr>
      </a:lvl2pPr>
      <a:lvl3pPr marL="1371600" indent="-457200" algn="l" defTabSz="457200" rtl="0" eaLnBrk="1" latinLnBrk="0" hangingPunct="1">
        <a:spcBef>
          <a:spcPct val="20000"/>
        </a:spcBef>
        <a:buFont typeface="Wingdings" charset="2"/>
        <a:buChar char="§"/>
        <a:defRPr sz="2000" b="0" i="0" kern="1200">
          <a:solidFill>
            <a:schemeClr val="tx1"/>
          </a:solidFill>
          <a:latin typeface="Corbel"/>
          <a:ea typeface="+mn-ea"/>
          <a:cs typeface="Corbel"/>
        </a:defRPr>
      </a:lvl3pPr>
      <a:lvl4pPr marL="1828800" indent="-457200" algn="l" defTabSz="457200" rtl="0" eaLnBrk="1" latinLnBrk="0" hangingPunct="1">
        <a:spcBef>
          <a:spcPct val="20000"/>
        </a:spcBef>
        <a:buFont typeface="Wingdings" charset="2"/>
        <a:buChar char="§"/>
        <a:defRPr sz="1800" b="0" i="0" kern="1200">
          <a:solidFill>
            <a:schemeClr val="tx1"/>
          </a:solidFill>
          <a:latin typeface="Corbel"/>
          <a:ea typeface="+mn-ea"/>
          <a:cs typeface="Corbel"/>
        </a:defRPr>
      </a:lvl4pPr>
      <a:lvl5pPr marL="2286000" indent="-457200" algn="l" defTabSz="457200" rtl="0" eaLnBrk="1" latinLnBrk="0" hangingPunct="1">
        <a:spcBef>
          <a:spcPct val="20000"/>
        </a:spcBef>
        <a:buFont typeface="Wingdings" charset="2"/>
        <a:buChar char="§"/>
        <a:defRPr sz="1800" b="0" i="0" kern="1200">
          <a:solidFill>
            <a:schemeClr val="tx1"/>
          </a:solidFill>
          <a:latin typeface="Corbel"/>
          <a:ea typeface="+mn-ea"/>
          <a:cs typeface="Corbe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23852" y="4685796"/>
            <a:ext cx="7053942" cy="1742015"/>
          </a:xfrm>
        </p:spPr>
        <p:txBody>
          <a:bodyPr/>
          <a:lstStyle/>
          <a:p>
            <a:r>
              <a:rPr lang="en-US" sz="4000" b="1" dirty="0" smtClean="0">
                <a:solidFill>
                  <a:srgbClr val="FFFFFF"/>
                </a:solidFill>
              </a:rPr>
              <a:t>Request Time Off</a:t>
            </a:r>
          </a:p>
          <a:p>
            <a:r>
              <a:rPr lang="en-US" sz="4000" b="1" dirty="0" smtClean="0">
                <a:solidFill>
                  <a:srgbClr val="FFFFFF"/>
                </a:solidFill>
              </a:rPr>
              <a:t>at CMSD</a:t>
            </a:r>
            <a:endParaRPr lang="en-US" sz="4000" b="1" i="1" dirty="0" smtClean="0">
              <a:solidFill>
                <a:srgbClr val="FFFFFF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29084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 smtClean="0"/>
              <a:t>Workday functions have been configured for CMSD use, highlighting some functions and turning others off. 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This slide deck outlines the </a:t>
            </a:r>
            <a:r>
              <a:rPr lang="en-US" dirty="0"/>
              <a:t>differences between the Workday system demonstrated in the video and the </a:t>
            </a:r>
            <a:r>
              <a:rPr lang="en-US" dirty="0" smtClean="0"/>
              <a:t>functions </a:t>
            </a:r>
            <a:r>
              <a:rPr lang="en-US" dirty="0"/>
              <a:t>we are using at </a:t>
            </a:r>
            <a:r>
              <a:rPr lang="en-US" dirty="0" smtClean="0"/>
              <a:t>CMSD.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sz="2400" dirty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dirty="0" err="1" smtClean="0"/>
              <a:t>Workday@CMSD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1797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the Worklet “Time Off” to request time off.  The “Request Time Off” worklet will not be available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Request Time Off for  Employees Video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7600" y="2424112"/>
            <a:ext cx="1828800" cy="2009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17430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35228" y="1137034"/>
            <a:ext cx="7651569" cy="5552362"/>
          </a:xfrm>
        </p:spPr>
        <p:txBody>
          <a:bodyPr/>
          <a:lstStyle/>
          <a:p>
            <a:r>
              <a:rPr lang="en-US" dirty="0" smtClean="0"/>
              <a:t>The request </a:t>
            </a:r>
            <a:r>
              <a:rPr lang="en-US" dirty="0"/>
              <a:t>t</a:t>
            </a:r>
            <a:r>
              <a:rPr lang="en-US" dirty="0" smtClean="0"/>
              <a:t>ime off daily quantity does not default to your work </a:t>
            </a:r>
            <a:r>
              <a:rPr lang="en-US" dirty="0" smtClean="0"/>
              <a:t>schedule. You will have to add the amount of time off you are requesting.</a:t>
            </a:r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Request Time Off for  Employees Video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48434" y="2956590"/>
            <a:ext cx="4895850" cy="3171825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2899330" y="4338884"/>
            <a:ext cx="737419" cy="629288"/>
          </a:xfrm>
          <a:prstGeom prst="rect">
            <a:avLst/>
          </a:prstGeom>
          <a:noFill/>
          <a:ln w="28575">
            <a:solidFill>
              <a:srgbClr val="FF0000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rtlCol="0" anchor="ctr"/>
          <a:lstStyle/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752023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35228" y="1137034"/>
            <a:ext cx="7651569" cy="5552362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For </a:t>
            </a:r>
            <a:r>
              <a:rPr lang="en-US" dirty="0" smtClean="0"/>
              <a:t>Teachers, Paras and Secretaries:</a:t>
            </a:r>
            <a:endParaRPr lang="en-US" dirty="0" smtClean="0"/>
          </a:p>
          <a:p>
            <a:r>
              <a:rPr lang="en-US" dirty="0" smtClean="0"/>
              <a:t>Requesting a sub for sick time is still done in Smart Find Express.  The time off flows to the Workday Web Calendar.</a:t>
            </a:r>
          </a:p>
          <a:p>
            <a:pPr>
              <a:buFont typeface="+mj-lt"/>
              <a:buAutoNum type="arabicPeriod"/>
            </a:pPr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Request Time Off for  Employees Video</a:t>
            </a:r>
          </a:p>
        </p:txBody>
      </p:sp>
    </p:spTree>
    <p:extLst>
      <p:ext uri="{BB962C8B-B14F-4D97-AF65-F5344CB8AC3E}">
        <p14:creationId xmlns:p14="http://schemas.microsoft.com/office/powerpoint/2010/main" val="6925532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That’s it!  </a:t>
            </a:r>
          </a:p>
          <a:p>
            <a:pPr marL="0" indent="0">
              <a:buNone/>
            </a:pPr>
            <a:r>
              <a:rPr lang="en-US" dirty="0" smtClean="0"/>
              <a:t>As summary, at CMSD: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Employees select the “Time Off” worklet to request time off</a:t>
            </a:r>
          </a:p>
          <a:p>
            <a:pPr>
              <a:buFont typeface="+mj-lt"/>
              <a:buAutoNum type="arabicPeriod"/>
            </a:pPr>
            <a:r>
              <a:rPr lang="en-US" dirty="0"/>
              <a:t>The request time off daily quantity does not default to your work </a:t>
            </a:r>
            <a:r>
              <a:rPr lang="en-US" dirty="0" smtClean="0"/>
              <a:t>schedule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For </a:t>
            </a:r>
            <a:r>
              <a:rPr lang="en-US" dirty="0" smtClean="0"/>
              <a:t>teachers, paras </a:t>
            </a:r>
            <a:r>
              <a:rPr lang="en-US" smtClean="0"/>
              <a:t>&amp; secretaries: </a:t>
            </a:r>
            <a:r>
              <a:rPr lang="en-US" dirty="0" smtClean="0"/>
              <a:t>Requesting </a:t>
            </a:r>
            <a:r>
              <a:rPr lang="en-US" dirty="0"/>
              <a:t>a sub for sick time is still done in Smart Find Express.  The time off flows to </a:t>
            </a:r>
            <a:r>
              <a:rPr lang="en-US" dirty="0" smtClean="0"/>
              <a:t>the Workday </a:t>
            </a:r>
            <a:r>
              <a:rPr lang="en-US" dirty="0"/>
              <a:t>Web Calendar.</a:t>
            </a:r>
          </a:p>
          <a:p>
            <a:pPr>
              <a:buFont typeface="+mj-lt"/>
              <a:buAutoNum type="arabicPeriod"/>
            </a:pPr>
            <a:endParaRPr lang="en-US" dirty="0"/>
          </a:p>
          <a:p>
            <a:pPr>
              <a:buFont typeface="+mj-lt"/>
              <a:buAutoNum type="arabicPeriod"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49518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you!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2655" y="4464662"/>
            <a:ext cx="3866811" cy="2831979"/>
          </a:xfrm>
          <a:prstGeom prst="rect">
            <a:avLst/>
          </a:prstGeom>
        </p:spPr>
      </p:pic>
      <p:pic>
        <p:nvPicPr>
          <p:cNvPr id="5" name="Picture 2" descr="C:\Users\ZA26005\AppData\Local\Microsoft\Windows\Temporary Internet Files\Content.IE5\II2YW87F\MC90010522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0436342">
            <a:off x="1315199" y="1562136"/>
            <a:ext cx="5891404" cy="471312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0042684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USERHIDDEN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USERHIDDEN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USERHIDDEN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USERHIDDEN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USERHIDDEN" val="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USERHIDDEN" val="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USERHIDDEN" val="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USERHIDDEN" val="1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USERHIDDEN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USERHIDDEN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USERHIDDEN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USERHIDDEN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USERHIDDEN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USERHIDDEN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USERHIDDEN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USERHIDDEN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USERHIDDEN" val="1"/>
</p:tagLst>
</file>

<file path=ppt/theme/theme1.xml><?xml version="1.0" encoding="utf-8"?>
<a:theme xmlns:a="http://schemas.openxmlformats.org/drawingml/2006/main" name="9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gradFill rotWithShape="1">
          <a:gsLst>
            <a:gs pos="0">
              <a:srgbClr val="1F497D">
                <a:lumMod val="20000"/>
                <a:lumOff val="80000"/>
              </a:srgbClr>
            </a:gs>
            <a:gs pos="80000">
              <a:srgbClr val="4F81BD">
                <a:shade val="93000"/>
                <a:satMod val="130000"/>
              </a:srgbClr>
            </a:gs>
            <a:gs pos="100000">
              <a:srgbClr val="4F81BD"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190500" dist="228600" dir="270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a:spPr>
      <a:bodyPr rtlCol="0" anchor="ctr"/>
      <a:lstStyle>
        <a:defPPr marL="0" marR="0" indent="0" algn="ctr" defTabSz="914400" eaLnBrk="1" fontAlgn="auto" latinLnBrk="0" hangingPunct="1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600" b="1" i="0" u="none" strike="noStrike" kern="0" cap="none" spc="0" normalizeH="0" baseline="0" noProof="0" dirty="0">
            <a:ln>
              <a:noFill/>
            </a:ln>
            <a:solidFill>
              <a:sysClr val="windowText" lastClr="000000"/>
            </a:solidFill>
            <a:effectLst/>
            <a:uLnTx/>
            <a:uFillTx/>
            <a:latin typeface="Calibri"/>
            <a:ea typeface="+mn-ea"/>
            <a:cs typeface="+mn-cs"/>
          </a:defRPr>
        </a:defPPr>
      </a:lst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7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CMSD template" id="{DDC28B7A-C443-41ED-8BDE-A60A00BB2CF6}" vid="{9D8D2A93-F110-4091-A18F-3B24A68E496C}"/>
    </a:ext>
  </a:extLst>
</a:theme>
</file>

<file path=ppt/theme/theme3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CMSD template" id="{DDC28B7A-C443-41ED-8BDE-A60A00BB2CF6}" vid="{7127403B-1C26-4486-A97B-822F8C9771AD}"/>
    </a:ext>
  </a:extLst>
</a:theme>
</file>

<file path=ppt/theme/theme4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CMSD template" id="{DDC28B7A-C443-41ED-8BDE-A60A00BB2CF6}" vid="{7127403B-1C26-4486-A97B-822F8C9771AD}"/>
    </a:ext>
  </a:extLst>
</a:theme>
</file>

<file path=ppt/theme/theme5.xml><?xml version="1.0" encoding="utf-8"?>
<a:theme xmlns:a="http://schemas.openxmlformats.org/drawingml/2006/main" name="3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CMSD template" id="{DDC28B7A-C443-41ED-8BDE-A60A00BB2CF6}" vid="{7127403B-1C26-4486-A97B-822F8C9771AD}"/>
    </a:ext>
  </a:ext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5429</TotalTime>
  <Words>216</Words>
  <Application>Microsoft Office PowerPoint</Application>
  <PresentationFormat>On-screen Show (4:3)</PresentationFormat>
  <Paragraphs>27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7</vt:i4>
      </vt:variant>
    </vt:vector>
  </HeadingPairs>
  <TitlesOfParts>
    <vt:vector size="18" baseType="lpstr">
      <vt:lpstr>Arial</vt:lpstr>
      <vt:lpstr>Calibri</vt:lpstr>
      <vt:lpstr>Corbel</vt:lpstr>
      <vt:lpstr>WhitneyHTF-Black</vt:lpstr>
      <vt:lpstr>WhitneyHTF-Medium</vt:lpstr>
      <vt:lpstr>Wingdings</vt:lpstr>
      <vt:lpstr>9_Custom Design</vt:lpstr>
      <vt:lpstr>7_Custom Design</vt:lpstr>
      <vt:lpstr>1_Custom Design</vt:lpstr>
      <vt:lpstr>2_Custom Design</vt:lpstr>
      <vt:lpstr>3_Custom Design</vt:lpstr>
      <vt:lpstr>PowerPoint Presentation</vt:lpstr>
      <vt:lpstr>Workday@CMSD</vt:lpstr>
      <vt:lpstr>Request Time Off for  Employees Video</vt:lpstr>
      <vt:lpstr>Request Time Off for  Employees Video</vt:lpstr>
      <vt:lpstr>Request Time Off for  Employees Video</vt:lpstr>
      <vt:lpstr>Summary</vt:lpstr>
      <vt:lpstr>Thank you!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Workday Program</dc:title>
  <dc:creator>Jessica Thomas</dc:creator>
  <cp:lastModifiedBy>Thomas, Jessica R.</cp:lastModifiedBy>
  <cp:revision>407</cp:revision>
  <cp:lastPrinted>2016-06-14T15:35:47Z</cp:lastPrinted>
  <dcterms:created xsi:type="dcterms:W3CDTF">2015-10-19T19:03:24Z</dcterms:created>
  <dcterms:modified xsi:type="dcterms:W3CDTF">2016-09-15T18:45:47Z</dcterms:modified>
</cp:coreProperties>
</file>